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317" r:id="rId5"/>
    <p:sldId id="31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4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396" y="428"/>
      </p:cViewPr>
      <p:guideLst>
        <p:guide orient="horz" pos="2160"/>
        <p:guide pos="3704"/>
        <p:guide pos="7469"/>
        <p:guide pos="166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Прохорова" userId="7aa0089a670bb45e" providerId="LiveId" clId="{77B901C6-CCD9-4339-AB97-15BF801F6985}"/>
    <pc:docChg chg="modSld">
      <pc:chgData name="Юлия Прохорова" userId="7aa0089a670bb45e" providerId="LiveId" clId="{77B901C6-CCD9-4339-AB97-15BF801F6985}" dt="2022-04-13T21:15:29.286" v="26" actId="20577"/>
      <pc:docMkLst>
        <pc:docMk/>
      </pc:docMkLst>
      <pc:sldChg chg="modSp mod">
        <pc:chgData name="Юлия Прохорова" userId="7aa0089a670bb45e" providerId="LiveId" clId="{77B901C6-CCD9-4339-AB97-15BF801F6985}" dt="2022-04-13T21:14:12.084" v="8" actId="20577"/>
        <pc:sldMkLst>
          <pc:docMk/>
          <pc:sldMk cId="1858183895" sldId="256"/>
        </pc:sldMkLst>
        <pc:spChg chg="mod">
          <ac:chgData name="Юлия Прохорова" userId="7aa0089a670bb45e" providerId="LiveId" clId="{77B901C6-CCD9-4339-AB97-15BF801F6985}" dt="2022-04-13T21:14:12.084" v="8" actId="20577"/>
          <ac:spMkLst>
            <pc:docMk/>
            <pc:sldMk cId="1858183895" sldId="256"/>
            <ac:spMk id="4" creationId="{00000000-0000-0000-0000-000000000000}"/>
          </ac:spMkLst>
        </pc:spChg>
      </pc:sldChg>
      <pc:sldChg chg="modSp mod">
        <pc:chgData name="Юлия Прохорова" userId="7aa0089a670bb45e" providerId="LiveId" clId="{77B901C6-CCD9-4339-AB97-15BF801F6985}" dt="2022-04-13T21:15:29.286" v="26" actId="20577"/>
        <pc:sldMkLst>
          <pc:docMk/>
          <pc:sldMk cId="326130794" sldId="317"/>
        </pc:sldMkLst>
        <pc:spChg chg="mod">
          <ac:chgData name="Юлия Прохорова" userId="7aa0089a670bb45e" providerId="LiveId" clId="{77B901C6-CCD9-4339-AB97-15BF801F6985}" dt="2022-04-13T21:15:29.286" v="26" actId="20577"/>
          <ac:spMkLst>
            <pc:docMk/>
            <pc:sldMk cId="326130794" sldId="317"/>
            <ac:spMk id="3" creationId="{EEF98ED5-F31B-4BBA-B37E-D85D13FD09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0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6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5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3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6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8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09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64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1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8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2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6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24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3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7105649" y="1981199"/>
            <a:ext cx="4657725" cy="4410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3162301"/>
            <a:ext cx="4362450" cy="3181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 вашей презентации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763374" y="5086350"/>
            <a:ext cx="133351" cy="143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 rot="5400000">
            <a:off x="11110912" y="5738812"/>
            <a:ext cx="133351" cy="143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7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1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6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26B9-99E5-4161-9ED3-0868EBFFE1A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131A-DEDE-41FB-B10E-9BE8D1C9095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3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66775" y="5322888"/>
            <a:ext cx="9144000" cy="11350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Киркора Ирина Владимировна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0574" y="4322763"/>
            <a:ext cx="10214123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Модель оказания помощи семье в кризисной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85818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9552D9D-B223-4493-89EE-FDAC4C0FDD5F}"/>
              </a:ext>
            </a:extLst>
          </p:cNvPr>
          <p:cNvSpPr txBox="1">
            <a:spLocks/>
          </p:cNvSpPr>
          <p:nvPr/>
        </p:nvSpPr>
        <p:spPr>
          <a:xfrm>
            <a:off x="209549" y="1274248"/>
            <a:ext cx="11640501" cy="1044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“КОМПЛЕКСНАЯ ПСИХОЛОГИЧЕСКАЯ ПОДДЕРЖКА СЕМЕЙ, ИМЕЮЩИХ РЕБЕНКА С ТЯЖЕЛЫМ ЗАБОЛЕВАНИЕМ ИЛИ ПОТЕРЯВШИХ РЕБЕНКА” 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C0A28823-71D3-42D9-B437-6DEE016AA070}"/>
              </a:ext>
            </a:extLst>
          </p:cNvPr>
          <p:cNvSpPr txBox="1">
            <a:spLocks/>
          </p:cNvSpPr>
          <p:nvPr/>
        </p:nvSpPr>
        <p:spPr>
          <a:xfrm>
            <a:off x="263525" y="3522038"/>
            <a:ext cx="5612448" cy="32445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/>
              <a:t>Цель: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/>
              <a:t>Оказать комплексную помощь семье: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Психологическую, медицинскую,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педагогическую, социальную, юридическую помощь и необходимую специализированную помощь.</a:t>
            </a:r>
          </a:p>
          <a:p>
            <a:pPr marL="0" indent="0">
              <a:buNone/>
            </a:pPr>
            <a:endParaRPr lang="ru-RU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психологической помощи и маршрутизация для оказания сопутствующей помощи семье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E3A7CB-6DC9-4855-BC45-E99C03161C45}"/>
              </a:ext>
            </a:extLst>
          </p:cNvPr>
          <p:cNvSpPr txBox="1">
            <a:spLocks/>
          </p:cNvSpPr>
          <p:nvPr/>
        </p:nvSpPr>
        <p:spPr>
          <a:xfrm>
            <a:off x="6237607" y="2633015"/>
            <a:ext cx="5612448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/>
              <a:t>Предназначена для нескольких групп </a:t>
            </a:r>
            <a:r>
              <a:rPr lang="ru-RU" sz="2000" b="1" dirty="0" err="1"/>
              <a:t>благополучателей</a:t>
            </a:r>
            <a:r>
              <a:rPr lang="ru-RU" sz="2000" b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8A7FD-8292-460F-9917-554A0CB90C33}"/>
              </a:ext>
            </a:extLst>
          </p:cNvPr>
          <p:cNvSpPr txBox="1"/>
          <p:nvPr/>
        </p:nvSpPr>
        <p:spPr>
          <a:xfrm>
            <a:off x="263526" y="2628077"/>
            <a:ext cx="561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/>
              <a:t>Форматы: </a:t>
            </a:r>
            <a:r>
              <a:rPr lang="ru-RU" sz="2000" dirty="0"/>
              <a:t>групповая терапия, семейные и индивидуальные консультации </a:t>
            </a:r>
          </a:p>
        </p:txBody>
      </p:sp>
      <p:grpSp>
        <p:nvGrpSpPr>
          <p:cNvPr id="8" name="Рисунок 2">
            <a:extLst>
              <a:ext uri="{FF2B5EF4-FFF2-40B4-BE49-F238E27FC236}">
                <a16:creationId xmlns:a16="http://schemas.microsoft.com/office/drawing/2014/main" id="{D5986D42-E8BE-4C0B-A0C2-DB05D222D843}"/>
              </a:ext>
            </a:extLst>
          </p:cNvPr>
          <p:cNvGrpSpPr/>
          <p:nvPr/>
        </p:nvGrpSpPr>
        <p:grpSpPr>
          <a:xfrm>
            <a:off x="6360743" y="3532974"/>
            <a:ext cx="659152" cy="584686"/>
            <a:chOff x="2426762" y="3593529"/>
            <a:chExt cx="2184733" cy="1937917"/>
          </a:xfrm>
          <a:solidFill>
            <a:srgbClr val="2E75B6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04BD9043-5365-42EC-B246-3615470F0FBE}"/>
                </a:ext>
              </a:extLst>
            </p:cNvPr>
            <p:cNvSpPr/>
            <p:nvPr/>
          </p:nvSpPr>
          <p:spPr>
            <a:xfrm>
              <a:off x="2426762" y="3593529"/>
              <a:ext cx="2184733" cy="1937913"/>
            </a:xfrm>
            <a:custGeom>
              <a:avLst/>
              <a:gdLst>
                <a:gd name="connsiteX0" fmla="*/ 1928102 w 2184733"/>
                <a:gd name="connsiteY0" fmla="*/ 1175176 h 1937913"/>
                <a:gd name="connsiteX1" fmla="*/ 1752368 w 2184733"/>
                <a:gd name="connsiteY1" fmla="*/ 1135333 h 1937913"/>
                <a:gd name="connsiteX2" fmla="*/ 1752368 w 2184733"/>
                <a:gd name="connsiteY2" fmla="*/ 1062260 h 1937913"/>
                <a:gd name="connsiteX3" fmla="*/ 1858692 w 2184733"/>
                <a:gd name="connsiteY3" fmla="*/ 989568 h 1937913"/>
                <a:gd name="connsiteX4" fmla="*/ 1953515 w 2184733"/>
                <a:gd name="connsiteY4" fmla="*/ 813595 h 1937913"/>
                <a:gd name="connsiteX5" fmla="*/ 2056248 w 2184733"/>
                <a:gd name="connsiteY5" fmla="*/ 696770 h 1937913"/>
                <a:gd name="connsiteX6" fmla="*/ 2022010 w 2184733"/>
                <a:gd name="connsiteY6" fmla="*/ 613793 h 1937913"/>
                <a:gd name="connsiteX7" fmla="*/ 2022010 w 2184733"/>
                <a:gd name="connsiteY7" fmla="*/ 343643 h 1937913"/>
                <a:gd name="connsiteX8" fmla="*/ 1717519 w 2184733"/>
                <a:gd name="connsiteY8" fmla="*/ 39153 h 1937913"/>
                <a:gd name="connsiteX9" fmla="*/ 1717519 w 2184733"/>
                <a:gd name="connsiteY9" fmla="*/ 40055 h 1937913"/>
                <a:gd name="connsiteX10" fmla="*/ 1633118 w 2184733"/>
                <a:gd name="connsiteY10" fmla="*/ 0 h 1937913"/>
                <a:gd name="connsiteX11" fmla="*/ 1632601 w 2184733"/>
                <a:gd name="connsiteY11" fmla="*/ 0 h 1937913"/>
                <a:gd name="connsiteX12" fmla="*/ 1631429 w 2184733"/>
                <a:gd name="connsiteY12" fmla="*/ 0 h 1937913"/>
                <a:gd name="connsiteX13" fmla="*/ 1331247 w 2184733"/>
                <a:gd name="connsiteY13" fmla="*/ 125593 h 1937913"/>
                <a:gd name="connsiteX14" fmla="*/ 1202133 w 2184733"/>
                <a:gd name="connsiteY14" fmla="*/ 434701 h 1937913"/>
                <a:gd name="connsiteX15" fmla="*/ 1202133 w 2184733"/>
                <a:gd name="connsiteY15" fmla="*/ 615226 h 1937913"/>
                <a:gd name="connsiteX16" fmla="*/ 1169261 w 2184733"/>
                <a:gd name="connsiteY16" fmla="*/ 696774 h 1937913"/>
                <a:gd name="connsiteX17" fmla="*/ 1184598 w 2184733"/>
                <a:gd name="connsiteY17" fmla="*/ 754789 h 1937913"/>
                <a:gd name="connsiteX18" fmla="*/ 1089629 w 2184733"/>
                <a:gd name="connsiteY18" fmla="*/ 742752 h 1937913"/>
                <a:gd name="connsiteX19" fmla="*/ 921893 w 2184733"/>
                <a:gd name="connsiteY19" fmla="*/ 786470 h 1937913"/>
                <a:gd name="connsiteX20" fmla="*/ 921893 w 2184733"/>
                <a:gd name="connsiteY20" fmla="*/ 742673 h 1937913"/>
                <a:gd name="connsiteX21" fmla="*/ 706479 w 2184733"/>
                <a:gd name="connsiteY21" fmla="*/ 448733 h 1937913"/>
                <a:gd name="connsiteX22" fmla="*/ 693182 w 2184733"/>
                <a:gd name="connsiteY22" fmla="*/ 490925 h 1937913"/>
                <a:gd name="connsiteX23" fmla="*/ 877657 w 2184733"/>
                <a:gd name="connsiteY23" fmla="*/ 742673 h 1937913"/>
                <a:gd name="connsiteX24" fmla="*/ 877657 w 2184733"/>
                <a:gd name="connsiteY24" fmla="*/ 815108 h 1937913"/>
                <a:gd name="connsiteX25" fmla="*/ 736002 w 2184733"/>
                <a:gd name="connsiteY25" fmla="*/ 1057160 h 1937913"/>
                <a:gd name="connsiteX26" fmla="*/ 573331 w 2184733"/>
                <a:gd name="connsiteY26" fmla="*/ 1105974 h 1937913"/>
                <a:gd name="connsiteX27" fmla="*/ 364349 w 2184733"/>
                <a:gd name="connsiteY27" fmla="*/ 1019432 h 1937913"/>
                <a:gd name="connsiteX28" fmla="*/ 277794 w 2184733"/>
                <a:gd name="connsiteY28" fmla="*/ 810437 h 1937913"/>
                <a:gd name="connsiteX29" fmla="*/ 277794 w 2184733"/>
                <a:gd name="connsiteY29" fmla="*/ 753988 h 1937913"/>
                <a:gd name="connsiteX30" fmla="*/ 421320 w 2184733"/>
                <a:gd name="connsiteY30" fmla="*/ 527153 h 1937913"/>
                <a:gd name="connsiteX31" fmla="*/ 423793 w 2184733"/>
                <a:gd name="connsiteY31" fmla="*/ 526017 h 1937913"/>
                <a:gd name="connsiteX32" fmla="*/ 595448 w 2184733"/>
                <a:gd name="connsiteY32" fmla="*/ 257861 h 1937913"/>
                <a:gd name="connsiteX33" fmla="*/ 595448 w 2184733"/>
                <a:gd name="connsiteY33" fmla="*/ 220018 h 1937913"/>
                <a:gd name="connsiteX34" fmla="*/ 551213 w 2184733"/>
                <a:gd name="connsiteY34" fmla="*/ 220018 h 1937913"/>
                <a:gd name="connsiteX35" fmla="*/ 551213 w 2184733"/>
                <a:gd name="connsiteY35" fmla="*/ 257861 h 1937913"/>
                <a:gd name="connsiteX36" fmla="*/ 407868 w 2184733"/>
                <a:gd name="connsiteY36" fmla="*/ 484630 h 1937913"/>
                <a:gd name="connsiteX37" fmla="*/ 405245 w 2184733"/>
                <a:gd name="connsiteY37" fmla="*/ 485838 h 1937913"/>
                <a:gd name="connsiteX38" fmla="*/ 233559 w 2184733"/>
                <a:gd name="connsiteY38" fmla="*/ 753988 h 1937913"/>
                <a:gd name="connsiteX39" fmla="*/ 233559 w 2184733"/>
                <a:gd name="connsiteY39" fmla="*/ 1098582 h 1937913"/>
                <a:gd name="connsiteX40" fmla="*/ 254380 w 2184733"/>
                <a:gd name="connsiteY40" fmla="*/ 1236955 h 1937913"/>
                <a:gd name="connsiteX41" fmla="*/ 95226 w 2184733"/>
                <a:gd name="connsiteY41" fmla="*/ 1377920 h 1937913"/>
                <a:gd name="connsiteX42" fmla="*/ 44235 w 2184733"/>
                <a:gd name="connsiteY42" fmla="*/ 1235358 h 1937913"/>
                <a:gd name="connsiteX43" fmla="*/ 131065 w 2184733"/>
                <a:gd name="connsiteY43" fmla="*/ 1057660 h 1937913"/>
                <a:gd name="connsiteX44" fmla="*/ 181763 w 2184733"/>
                <a:gd name="connsiteY44" fmla="*/ 954198 h 1937913"/>
                <a:gd name="connsiteX45" fmla="*/ 181763 w 2184733"/>
                <a:gd name="connsiteY45" fmla="*/ 501139 h 1937913"/>
                <a:gd name="connsiteX46" fmla="*/ 296842 w 2184733"/>
                <a:gd name="connsiteY46" fmla="*/ 223322 h 1937913"/>
                <a:gd name="connsiteX47" fmla="*/ 571566 w 2184733"/>
                <a:gd name="connsiteY47" fmla="*/ 108284 h 1937913"/>
                <a:gd name="connsiteX48" fmla="*/ 848891 w 2184733"/>
                <a:gd name="connsiteY48" fmla="*/ 222460 h 1937913"/>
                <a:gd name="connsiteX49" fmla="*/ 967650 w 2184733"/>
                <a:gd name="connsiteY49" fmla="*/ 506093 h 1937913"/>
                <a:gd name="connsiteX50" fmla="*/ 967650 w 2184733"/>
                <a:gd name="connsiteY50" fmla="*/ 698119 h 1937913"/>
                <a:gd name="connsiteX51" fmla="*/ 1011885 w 2184733"/>
                <a:gd name="connsiteY51" fmla="*/ 698119 h 1937913"/>
                <a:gd name="connsiteX52" fmla="*/ 1011885 w 2184733"/>
                <a:gd name="connsiteY52" fmla="*/ 506093 h 1937913"/>
                <a:gd name="connsiteX53" fmla="*/ 880050 w 2184733"/>
                <a:gd name="connsiteY53" fmla="*/ 191057 h 1937913"/>
                <a:gd name="connsiteX54" fmla="*/ 571216 w 2184733"/>
                <a:gd name="connsiteY54" fmla="*/ 64053 h 1937913"/>
                <a:gd name="connsiteX55" fmla="*/ 265563 w 2184733"/>
                <a:gd name="connsiteY55" fmla="*/ 192044 h 1937913"/>
                <a:gd name="connsiteX56" fmla="*/ 137528 w 2184733"/>
                <a:gd name="connsiteY56" fmla="*/ 501143 h 1937913"/>
                <a:gd name="connsiteX57" fmla="*/ 137528 w 2184733"/>
                <a:gd name="connsiteY57" fmla="*/ 954202 h 1937913"/>
                <a:gd name="connsiteX58" fmla="*/ 103847 w 2184733"/>
                <a:gd name="connsiteY58" fmla="*/ 1022794 h 1937913"/>
                <a:gd name="connsiteX59" fmla="*/ 0 w 2184733"/>
                <a:gd name="connsiteY59" fmla="*/ 1235362 h 1937913"/>
                <a:gd name="connsiteX60" fmla="*/ 76240 w 2184733"/>
                <a:gd name="connsiteY60" fmla="*/ 1423115 h 1937913"/>
                <a:gd name="connsiteX61" fmla="*/ 61620 w 2184733"/>
                <a:gd name="connsiteY61" fmla="*/ 1515191 h 1937913"/>
                <a:gd name="connsiteX62" fmla="*/ 61620 w 2184733"/>
                <a:gd name="connsiteY62" fmla="*/ 1937914 h 1937913"/>
                <a:gd name="connsiteX63" fmla="*/ 604256 w 2184733"/>
                <a:gd name="connsiteY63" fmla="*/ 1937914 h 1937913"/>
                <a:gd name="connsiteX64" fmla="*/ 604256 w 2184733"/>
                <a:gd name="connsiteY64" fmla="*/ 1893678 h 1937913"/>
                <a:gd name="connsiteX65" fmla="*/ 105842 w 2184733"/>
                <a:gd name="connsiteY65" fmla="*/ 1893678 h 1937913"/>
                <a:gd name="connsiteX66" fmla="*/ 105842 w 2184733"/>
                <a:gd name="connsiteY66" fmla="*/ 1515191 h 1937913"/>
                <a:gd name="connsiteX67" fmla="*/ 122435 w 2184733"/>
                <a:gd name="connsiteY67" fmla="*/ 1425048 h 1937913"/>
                <a:gd name="connsiteX68" fmla="*/ 302889 w 2184733"/>
                <a:gd name="connsiteY68" fmla="*/ 1268473 h 1937913"/>
                <a:gd name="connsiteX69" fmla="*/ 492853 w 2184733"/>
                <a:gd name="connsiteY69" fmla="*/ 1225418 h 1937913"/>
                <a:gd name="connsiteX70" fmla="*/ 492853 w 2184733"/>
                <a:gd name="connsiteY70" fmla="*/ 1140619 h 1937913"/>
                <a:gd name="connsiteX71" fmla="*/ 573317 w 2184733"/>
                <a:gd name="connsiteY71" fmla="*/ 1150205 h 1937913"/>
                <a:gd name="connsiteX72" fmla="*/ 656524 w 2184733"/>
                <a:gd name="connsiteY72" fmla="*/ 1139907 h 1937913"/>
                <a:gd name="connsiteX73" fmla="*/ 656524 w 2184733"/>
                <a:gd name="connsiteY73" fmla="*/ 1225418 h 1937913"/>
                <a:gd name="connsiteX74" fmla="*/ 732547 w 2184733"/>
                <a:gd name="connsiteY74" fmla="*/ 1242657 h 1937913"/>
                <a:gd name="connsiteX75" fmla="*/ 732547 w 2184733"/>
                <a:gd name="connsiteY75" fmla="*/ 1348707 h 1937913"/>
                <a:gd name="connsiteX76" fmla="*/ 901558 w 2184733"/>
                <a:gd name="connsiteY76" fmla="*/ 1517717 h 1937913"/>
                <a:gd name="connsiteX77" fmla="*/ 907706 w 2184733"/>
                <a:gd name="connsiteY77" fmla="*/ 1517717 h 1937913"/>
                <a:gd name="connsiteX78" fmla="*/ 907706 w 2184733"/>
                <a:gd name="connsiteY78" fmla="*/ 1473482 h 1937913"/>
                <a:gd name="connsiteX79" fmla="*/ 901558 w 2184733"/>
                <a:gd name="connsiteY79" fmla="*/ 1473482 h 1937913"/>
                <a:gd name="connsiteX80" fmla="*/ 776783 w 2184733"/>
                <a:gd name="connsiteY80" fmla="*/ 1348707 h 1937913"/>
                <a:gd name="connsiteX81" fmla="*/ 776783 w 2184733"/>
                <a:gd name="connsiteY81" fmla="*/ 1106779 h 1937913"/>
                <a:gd name="connsiteX82" fmla="*/ 1089952 w 2184733"/>
                <a:gd name="connsiteY82" fmla="*/ 786983 h 1937913"/>
                <a:gd name="connsiteX83" fmla="*/ 1314650 w 2184733"/>
                <a:gd name="connsiteY83" fmla="*/ 878568 h 1937913"/>
                <a:gd name="connsiteX84" fmla="*/ 1407911 w 2184733"/>
                <a:gd name="connsiteY84" fmla="*/ 1102537 h 1937913"/>
                <a:gd name="connsiteX85" fmla="*/ 1407911 w 2184733"/>
                <a:gd name="connsiteY85" fmla="*/ 1348707 h 1937913"/>
                <a:gd name="connsiteX86" fmla="*/ 1283137 w 2184733"/>
                <a:gd name="connsiteY86" fmla="*/ 1473482 h 1937913"/>
                <a:gd name="connsiteX87" fmla="*/ 1283137 w 2184733"/>
                <a:gd name="connsiteY87" fmla="*/ 1517717 h 1937913"/>
                <a:gd name="connsiteX88" fmla="*/ 1452147 w 2184733"/>
                <a:gd name="connsiteY88" fmla="*/ 1348707 h 1937913"/>
                <a:gd name="connsiteX89" fmla="*/ 1452147 w 2184733"/>
                <a:gd name="connsiteY89" fmla="*/ 1186084 h 1937913"/>
                <a:gd name="connsiteX90" fmla="*/ 1475866 w 2184733"/>
                <a:gd name="connsiteY90" fmla="*/ 1180696 h 1937913"/>
                <a:gd name="connsiteX91" fmla="*/ 1475866 w 2184733"/>
                <a:gd name="connsiteY91" fmla="*/ 1382166 h 1937913"/>
                <a:gd name="connsiteX92" fmla="*/ 1495966 w 2184733"/>
                <a:gd name="connsiteY92" fmla="*/ 1410256 h 1937913"/>
                <a:gd name="connsiteX93" fmla="*/ 1505539 w 2184733"/>
                <a:gd name="connsiteY93" fmla="*/ 1411848 h 1937913"/>
                <a:gd name="connsiteX94" fmla="*/ 1529041 w 2184733"/>
                <a:gd name="connsiteY94" fmla="*/ 1400303 h 1937913"/>
                <a:gd name="connsiteX95" fmla="*/ 1614119 w 2184733"/>
                <a:gd name="connsiteY95" fmla="*/ 1281858 h 1937913"/>
                <a:gd name="connsiteX96" fmla="*/ 1698742 w 2184733"/>
                <a:gd name="connsiteY96" fmla="*/ 1399692 h 1937913"/>
                <a:gd name="connsiteX97" fmla="*/ 1699202 w 2184733"/>
                <a:gd name="connsiteY97" fmla="*/ 1400312 h 1937913"/>
                <a:gd name="connsiteX98" fmla="*/ 1732276 w 2184733"/>
                <a:gd name="connsiteY98" fmla="*/ 1410260 h 1937913"/>
                <a:gd name="connsiteX99" fmla="*/ 1752373 w 2184733"/>
                <a:gd name="connsiteY99" fmla="*/ 1382171 h 1937913"/>
                <a:gd name="connsiteX100" fmla="*/ 1752373 w 2184733"/>
                <a:gd name="connsiteY100" fmla="*/ 1180683 h 1937913"/>
                <a:gd name="connsiteX101" fmla="*/ 1918326 w 2184733"/>
                <a:gd name="connsiteY101" fmla="*/ 1218314 h 1937913"/>
                <a:gd name="connsiteX102" fmla="*/ 2140499 w 2184733"/>
                <a:gd name="connsiteY102" fmla="*/ 1496484 h 1937913"/>
                <a:gd name="connsiteX103" fmla="*/ 2140499 w 2184733"/>
                <a:gd name="connsiteY103" fmla="*/ 1893678 h 1937913"/>
                <a:gd name="connsiteX104" fmla="*/ 1952507 w 2184733"/>
                <a:gd name="connsiteY104" fmla="*/ 1893678 h 1937913"/>
                <a:gd name="connsiteX105" fmla="*/ 1952507 w 2184733"/>
                <a:gd name="connsiteY105" fmla="*/ 1524060 h 1937913"/>
                <a:gd name="connsiteX106" fmla="*/ 1908271 w 2184733"/>
                <a:gd name="connsiteY106" fmla="*/ 1524060 h 1937913"/>
                <a:gd name="connsiteX107" fmla="*/ 1908271 w 2184733"/>
                <a:gd name="connsiteY107" fmla="*/ 1893678 h 1937913"/>
                <a:gd name="connsiteX108" fmla="*/ 1552809 w 2184733"/>
                <a:gd name="connsiteY108" fmla="*/ 1893678 h 1937913"/>
                <a:gd name="connsiteX109" fmla="*/ 1552809 w 2184733"/>
                <a:gd name="connsiteY109" fmla="*/ 1937914 h 1937913"/>
                <a:gd name="connsiteX110" fmla="*/ 2184734 w 2184733"/>
                <a:gd name="connsiteY110" fmla="*/ 1937914 h 1937913"/>
                <a:gd name="connsiteX111" fmla="*/ 2184734 w 2184733"/>
                <a:gd name="connsiteY111" fmla="*/ 1496484 h 1937913"/>
                <a:gd name="connsiteX112" fmla="*/ 2112701 w 2184733"/>
                <a:gd name="connsiteY112" fmla="*/ 1290860 h 1937913"/>
                <a:gd name="connsiteX113" fmla="*/ 1928102 w 2184733"/>
                <a:gd name="connsiteY113" fmla="*/ 1175176 h 1937913"/>
                <a:gd name="connsiteX114" fmla="*/ 333062 w 2184733"/>
                <a:gd name="connsiteY114" fmla="*/ 1050710 h 1937913"/>
                <a:gd name="connsiteX115" fmla="*/ 336835 w 2184733"/>
                <a:gd name="connsiteY115" fmla="*/ 1054298 h 1937913"/>
                <a:gd name="connsiteX116" fmla="*/ 336835 w 2184733"/>
                <a:gd name="connsiteY116" fmla="*/ 1097379 h 1937913"/>
                <a:gd name="connsiteX117" fmla="*/ 351119 w 2184733"/>
                <a:gd name="connsiteY117" fmla="*/ 1212192 h 1937913"/>
                <a:gd name="connsiteX118" fmla="*/ 296806 w 2184733"/>
                <a:gd name="connsiteY118" fmla="*/ 1224498 h 1937913"/>
                <a:gd name="connsiteX119" fmla="*/ 277785 w 2184733"/>
                <a:gd name="connsiteY119" fmla="*/ 1098582 h 1937913"/>
                <a:gd name="connsiteX120" fmla="*/ 277785 w 2184733"/>
                <a:gd name="connsiteY120" fmla="*/ 978160 h 1937913"/>
                <a:gd name="connsiteX121" fmla="*/ 333062 w 2184733"/>
                <a:gd name="connsiteY121" fmla="*/ 1050710 h 1937913"/>
                <a:gd name="connsiteX122" fmla="*/ 448622 w 2184733"/>
                <a:gd name="connsiteY122" fmla="*/ 1190096 h 1937913"/>
                <a:gd name="connsiteX123" fmla="*/ 394261 w 2184733"/>
                <a:gd name="connsiteY123" fmla="*/ 1202416 h 1937913"/>
                <a:gd name="connsiteX124" fmla="*/ 381070 w 2184733"/>
                <a:gd name="connsiteY124" fmla="*/ 1097379 h 1937913"/>
                <a:gd name="connsiteX125" fmla="*/ 381070 w 2184733"/>
                <a:gd name="connsiteY125" fmla="*/ 1090602 h 1937913"/>
                <a:gd name="connsiteX126" fmla="*/ 448622 w 2184733"/>
                <a:gd name="connsiteY126" fmla="*/ 1126596 h 1937913"/>
                <a:gd name="connsiteX127" fmla="*/ 448622 w 2184733"/>
                <a:gd name="connsiteY127" fmla="*/ 1190096 h 1937913"/>
                <a:gd name="connsiteX128" fmla="*/ 700764 w 2184733"/>
                <a:gd name="connsiteY128" fmla="*/ 1190096 h 1937913"/>
                <a:gd name="connsiteX129" fmla="*/ 700764 w 2184733"/>
                <a:gd name="connsiteY129" fmla="*/ 1125530 h 1937913"/>
                <a:gd name="connsiteX130" fmla="*/ 732552 w 2184733"/>
                <a:gd name="connsiteY130" fmla="*/ 1110614 h 1937913"/>
                <a:gd name="connsiteX131" fmla="*/ 732552 w 2184733"/>
                <a:gd name="connsiteY131" fmla="*/ 1197307 h 1937913"/>
                <a:gd name="connsiteX132" fmla="*/ 700764 w 2184733"/>
                <a:gd name="connsiteY132" fmla="*/ 1190096 h 1937913"/>
                <a:gd name="connsiteX133" fmla="*/ 1959664 w 2184733"/>
                <a:gd name="connsiteY133" fmla="*/ 767210 h 1937913"/>
                <a:gd name="connsiteX134" fmla="*/ 1960540 w 2184733"/>
                <a:gd name="connsiteY134" fmla="*/ 743641 h 1937913"/>
                <a:gd name="connsiteX135" fmla="*/ 1960540 w 2184733"/>
                <a:gd name="connsiteY135" fmla="*/ 734423 h 1937913"/>
                <a:gd name="connsiteX136" fmla="*/ 2011588 w 2184733"/>
                <a:gd name="connsiteY136" fmla="*/ 689082 h 1937913"/>
                <a:gd name="connsiteX137" fmla="*/ 2012008 w 2184733"/>
                <a:gd name="connsiteY137" fmla="*/ 696774 h 1937913"/>
                <a:gd name="connsiteX138" fmla="*/ 1959664 w 2184733"/>
                <a:gd name="connsiteY138" fmla="*/ 767210 h 1937913"/>
                <a:gd name="connsiteX139" fmla="*/ 1977770 w 2184733"/>
                <a:gd name="connsiteY139" fmla="*/ 343652 h 1937913"/>
                <a:gd name="connsiteX140" fmla="*/ 1977770 w 2184733"/>
                <a:gd name="connsiteY140" fmla="*/ 646231 h 1937913"/>
                <a:gd name="connsiteX141" fmla="*/ 1960540 w 2184733"/>
                <a:gd name="connsiteY141" fmla="*/ 683875 h 1937913"/>
                <a:gd name="connsiteX142" fmla="*/ 1960540 w 2184733"/>
                <a:gd name="connsiteY142" fmla="*/ 659201 h 1937913"/>
                <a:gd name="connsiteX143" fmla="*/ 1928642 w 2184733"/>
                <a:gd name="connsiteY143" fmla="*/ 555597 h 1937913"/>
                <a:gd name="connsiteX144" fmla="*/ 1910638 w 2184733"/>
                <a:gd name="connsiteY144" fmla="*/ 518182 h 1937913"/>
                <a:gd name="connsiteX145" fmla="*/ 1904454 w 2184733"/>
                <a:gd name="connsiteY145" fmla="*/ 476995 h 1937913"/>
                <a:gd name="connsiteX146" fmla="*/ 1904454 w 2184733"/>
                <a:gd name="connsiteY146" fmla="*/ 431167 h 1937913"/>
                <a:gd name="connsiteX147" fmla="*/ 1778901 w 2184733"/>
                <a:gd name="connsiteY147" fmla="*/ 305450 h 1937913"/>
                <a:gd name="connsiteX148" fmla="*/ 1727999 w 2184733"/>
                <a:gd name="connsiteY148" fmla="*/ 305074 h 1937913"/>
                <a:gd name="connsiteX149" fmla="*/ 1742415 w 2184733"/>
                <a:gd name="connsiteY149" fmla="*/ 220031 h 1937913"/>
                <a:gd name="connsiteX150" fmla="*/ 1742415 w 2184733"/>
                <a:gd name="connsiteY150" fmla="*/ 109443 h 1937913"/>
                <a:gd name="connsiteX151" fmla="*/ 1739487 w 2184733"/>
                <a:gd name="connsiteY151" fmla="*/ 84392 h 1937913"/>
                <a:gd name="connsiteX152" fmla="*/ 1977770 w 2184733"/>
                <a:gd name="connsiteY152" fmla="*/ 343652 h 1937913"/>
                <a:gd name="connsiteX153" fmla="*/ 1246359 w 2184733"/>
                <a:gd name="connsiteY153" fmla="*/ 434706 h 1937913"/>
                <a:gd name="connsiteX154" fmla="*/ 1362477 w 2184733"/>
                <a:gd name="connsiteY154" fmla="*/ 156921 h 1937913"/>
                <a:gd name="connsiteX155" fmla="*/ 1631486 w 2184733"/>
                <a:gd name="connsiteY155" fmla="*/ 44240 h 1937913"/>
                <a:gd name="connsiteX156" fmla="*/ 1632530 w 2184733"/>
                <a:gd name="connsiteY156" fmla="*/ 44240 h 1937913"/>
                <a:gd name="connsiteX157" fmla="*/ 1633065 w 2184733"/>
                <a:gd name="connsiteY157" fmla="*/ 44240 h 1937913"/>
                <a:gd name="connsiteX158" fmla="*/ 1698175 w 2184733"/>
                <a:gd name="connsiteY158" fmla="*/ 109443 h 1937913"/>
                <a:gd name="connsiteX159" fmla="*/ 1698175 w 2184733"/>
                <a:gd name="connsiteY159" fmla="*/ 220031 h 1937913"/>
                <a:gd name="connsiteX160" fmla="*/ 1675023 w 2184733"/>
                <a:gd name="connsiteY160" fmla="*/ 316903 h 1937913"/>
                <a:gd name="connsiteX161" fmla="*/ 1484434 w 2184733"/>
                <a:gd name="connsiteY161" fmla="*/ 433777 h 1937913"/>
                <a:gd name="connsiteX162" fmla="*/ 1329230 w 2184733"/>
                <a:gd name="connsiteY162" fmla="*/ 498069 h 1937913"/>
                <a:gd name="connsiteX163" fmla="*/ 1264938 w 2184733"/>
                <a:gd name="connsiteY163" fmla="*/ 653229 h 1937913"/>
                <a:gd name="connsiteX164" fmla="*/ 1264938 w 2184733"/>
                <a:gd name="connsiteY164" fmla="*/ 679960 h 1937913"/>
                <a:gd name="connsiteX165" fmla="*/ 1246359 w 2184733"/>
                <a:gd name="connsiteY165" fmla="*/ 636729 h 1937913"/>
                <a:gd name="connsiteX166" fmla="*/ 1246359 w 2184733"/>
                <a:gd name="connsiteY166" fmla="*/ 434706 h 1937913"/>
                <a:gd name="connsiteX167" fmla="*/ 1214421 w 2184733"/>
                <a:gd name="connsiteY167" fmla="*/ 685768 h 1937913"/>
                <a:gd name="connsiteX168" fmla="*/ 1264943 w 2184733"/>
                <a:gd name="connsiteY168" fmla="*/ 732025 h 1937913"/>
                <a:gd name="connsiteX169" fmla="*/ 1264943 w 2184733"/>
                <a:gd name="connsiteY169" fmla="*/ 743641 h 1937913"/>
                <a:gd name="connsiteX170" fmla="*/ 1265757 w 2184733"/>
                <a:gd name="connsiteY170" fmla="*/ 767188 h 1937913"/>
                <a:gd name="connsiteX171" fmla="*/ 1213497 w 2184733"/>
                <a:gd name="connsiteY171" fmla="*/ 696774 h 1937913"/>
                <a:gd name="connsiteX172" fmla="*/ 1214421 w 2184733"/>
                <a:gd name="connsiteY172" fmla="*/ 685768 h 1937913"/>
                <a:gd name="connsiteX173" fmla="*/ 1319932 w 2184733"/>
                <a:gd name="connsiteY173" fmla="*/ 823862 h 1937913"/>
                <a:gd name="connsiteX174" fmla="*/ 1309174 w 2184733"/>
                <a:gd name="connsiteY174" fmla="*/ 743646 h 1937913"/>
                <a:gd name="connsiteX175" fmla="*/ 1309174 w 2184733"/>
                <a:gd name="connsiteY175" fmla="*/ 653229 h 1937913"/>
                <a:gd name="connsiteX176" fmla="*/ 1360518 w 2184733"/>
                <a:gd name="connsiteY176" fmla="*/ 529339 h 1937913"/>
                <a:gd name="connsiteX177" fmla="*/ 1484434 w 2184733"/>
                <a:gd name="connsiteY177" fmla="*/ 478012 h 1937913"/>
                <a:gd name="connsiteX178" fmla="*/ 1707774 w 2184733"/>
                <a:gd name="connsiteY178" fmla="*/ 349163 h 1937913"/>
                <a:gd name="connsiteX179" fmla="*/ 1778732 w 2184733"/>
                <a:gd name="connsiteY179" fmla="*/ 349685 h 1937913"/>
                <a:gd name="connsiteX180" fmla="*/ 1860214 w 2184733"/>
                <a:gd name="connsiteY180" fmla="*/ 431167 h 1937913"/>
                <a:gd name="connsiteX181" fmla="*/ 1860214 w 2184733"/>
                <a:gd name="connsiteY181" fmla="*/ 476995 h 1937913"/>
                <a:gd name="connsiteX182" fmla="*/ 1868367 w 2184733"/>
                <a:gd name="connsiteY182" fmla="*/ 531214 h 1937913"/>
                <a:gd name="connsiteX183" fmla="*/ 1892090 w 2184733"/>
                <a:gd name="connsiteY183" fmla="*/ 580515 h 1937913"/>
                <a:gd name="connsiteX184" fmla="*/ 1916305 w 2184733"/>
                <a:gd name="connsiteY184" fmla="*/ 659201 h 1937913"/>
                <a:gd name="connsiteX185" fmla="*/ 1916305 w 2184733"/>
                <a:gd name="connsiteY185" fmla="*/ 743646 h 1937913"/>
                <a:gd name="connsiteX186" fmla="*/ 1827418 w 2184733"/>
                <a:gd name="connsiteY186" fmla="*/ 958289 h 1937913"/>
                <a:gd name="connsiteX187" fmla="*/ 1612761 w 2184733"/>
                <a:gd name="connsiteY187" fmla="*/ 1047189 h 1937913"/>
                <a:gd name="connsiteX188" fmla="*/ 1505747 w 2184733"/>
                <a:gd name="connsiteY188" fmla="*/ 1027766 h 1937913"/>
                <a:gd name="connsiteX189" fmla="*/ 1433780 w 2184733"/>
                <a:gd name="connsiteY189" fmla="*/ 988794 h 1937913"/>
                <a:gd name="connsiteX190" fmla="*/ 1345809 w 2184733"/>
                <a:gd name="connsiteY190" fmla="*/ 847179 h 1937913"/>
                <a:gd name="connsiteX191" fmla="*/ 1319932 w 2184733"/>
                <a:gd name="connsiteY191" fmla="*/ 823862 h 1937913"/>
                <a:gd name="connsiteX192" fmla="*/ 1452147 w 2184733"/>
                <a:gd name="connsiteY192" fmla="*/ 1140730 h 1937913"/>
                <a:gd name="connsiteX193" fmla="*/ 1452147 w 2184733"/>
                <a:gd name="connsiteY193" fmla="*/ 1102541 h 1937913"/>
                <a:gd name="connsiteX194" fmla="*/ 1448360 w 2184733"/>
                <a:gd name="connsiteY194" fmla="*/ 1050131 h 1937913"/>
                <a:gd name="connsiteX195" fmla="*/ 1475857 w 2184733"/>
                <a:gd name="connsiteY195" fmla="*/ 1063375 h 1937913"/>
                <a:gd name="connsiteX196" fmla="*/ 1475857 w 2184733"/>
                <a:gd name="connsiteY196" fmla="*/ 1135337 h 1937913"/>
                <a:gd name="connsiteX197" fmla="*/ 1452147 w 2184733"/>
                <a:gd name="connsiteY197" fmla="*/ 1140730 h 1937913"/>
                <a:gd name="connsiteX198" fmla="*/ 1520101 w 2184733"/>
                <a:gd name="connsiteY198" fmla="*/ 1336945 h 1937913"/>
                <a:gd name="connsiteX199" fmla="*/ 1520101 w 2184733"/>
                <a:gd name="connsiteY199" fmla="*/ 1198430 h 1937913"/>
                <a:gd name="connsiteX200" fmla="*/ 1583778 w 2184733"/>
                <a:gd name="connsiteY200" fmla="*/ 1248288 h 1937913"/>
                <a:gd name="connsiteX201" fmla="*/ 1520101 w 2184733"/>
                <a:gd name="connsiteY201" fmla="*/ 1336945 h 1937913"/>
                <a:gd name="connsiteX202" fmla="*/ 1614115 w 2184733"/>
                <a:gd name="connsiteY202" fmla="*/ 1215859 h 1937913"/>
                <a:gd name="connsiteX203" fmla="*/ 1520088 w 2184733"/>
                <a:gd name="connsiteY203" fmla="*/ 1142234 h 1937913"/>
                <a:gd name="connsiteX204" fmla="*/ 1520088 w 2184733"/>
                <a:gd name="connsiteY204" fmla="*/ 1078928 h 1937913"/>
                <a:gd name="connsiteX205" fmla="*/ 1612761 w 2184733"/>
                <a:gd name="connsiteY205" fmla="*/ 1091420 h 1937913"/>
                <a:gd name="connsiteX206" fmla="*/ 1708133 w 2184733"/>
                <a:gd name="connsiteY206" fmla="*/ 1078150 h 1937913"/>
                <a:gd name="connsiteX207" fmla="*/ 1708133 w 2184733"/>
                <a:gd name="connsiteY207" fmla="*/ 1142238 h 1937913"/>
                <a:gd name="connsiteX208" fmla="*/ 1614115 w 2184733"/>
                <a:gd name="connsiteY208" fmla="*/ 1215859 h 1937913"/>
                <a:gd name="connsiteX209" fmla="*/ 1708133 w 2184733"/>
                <a:gd name="connsiteY209" fmla="*/ 1336945 h 1937913"/>
                <a:gd name="connsiteX210" fmla="*/ 1644460 w 2184733"/>
                <a:gd name="connsiteY210" fmla="*/ 1248283 h 1937913"/>
                <a:gd name="connsiteX211" fmla="*/ 1708133 w 2184733"/>
                <a:gd name="connsiteY211" fmla="*/ 1198426 h 1937913"/>
                <a:gd name="connsiteX212" fmla="*/ 1708133 w 2184733"/>
                <a:gd name="connsiteY212" fmla="*/ 1336945 h 193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184733" h="1937913">
                  <a:moveTo>
                    <a:pt x="1928102" y="1175176"/>
                  </a:moveTo>
                  <a:lnTo>
                    <a:pt x="1752368" y="1135333"/>
                  </a:lnTo>
                  <a:lnTo>
                    <a:pt x="1752368" y="1062260"/>
                  </a:lnTo>
                  <a:cubicBezTo>
                    <a:pt x="1791508" y="1045093"/>
                    <a:pt x="1827546" y="1020697"/>
                    <a:pt x="1858692" y="989568"/>
                  </a:cubicBezTo>
                  <a:cubicBezTo>
                    <a:pt x="1907564" y="940697"/>
                    <a:pt x="1940063" y="879825"/>
                    <a:pt x="1953515" y="813595"/>
                  </a:cubicBezTo>
                  <a:cubicBezTo>
                    <a:pt x="2011380" y="806159"/>
                    <a:pt x="2056248" y="756625"/>
                    <a:pt x="2056248" y="696770"/>
                  </a:cubicBezTo>
                  <a:cubicBezTo>
                    <a:pt x="2056248" y="665442"/>
                    <a:pt x="2043871" y="635773"/>
                    <a:pt x="2022010" y="613793"/>
                  </a:cubicBezTo>
                  <a:lnTo>
                    <a:pt x="2022010" y="343643"/>
                  </a:lnTo>
                  <a:cubicBezTo>
                    <a:pt x="2022010" y="175743"/>
                    <a:pt x="1885415" y="39153"/>
                    <a:pt x="1717519" y="39153"/>
                  </a:cubicBezTo>
                  <a:lnTo>
                    <a:pt x="1717519" y="40055"/>
                  </a:lnTo>
                  <a:cubicBezTo>
                    <a:pt x="1697459" y="15668"/>
                    <a:pt x="1667082" y="62"/>
                    <a:pt x="1633118" y="0"/>
                  </a:cubicBezTo>
                  <a:lnTo>
                    <a:pt x="1632601" y="0"/>
                  </a:lnTo>
                  <a:cubicBezTo>
                    <a:pt x="1632211" y="0"/>
                    <a:pt x="1631822" y="0"/>
                    <a:pt x="1631429" y="0"/>
                  </a:cubicBezTo>
                  <a:cubicBezTo>
                    <a:pt x="1519057" y="0"/>
                    <a:pt x="1412485" y="44576"/>
                    <a:pt x="1331247" y="125593"/>
                  </a:cubicBezTo>
                  <a:cubicBezTo>
                    <a:pt x="1247987" y="208627"/>
                    <a:pt x="1202133" y="318402"/>
                    <a:pt x="1202133" y="434701"/>
                  </a:cubicBezTo>
                  <a:lnTo>
                    <a:pt x="1202133" y="615226"/>
                  </a:lnTo>
                  <a:cubicBezTo>
                    <a:pt x="1181152" y="637056"/>
                    <a:pt x="1169261" y="666216"/>
                    <a:pt x="1169261" y="696774"/>
                  </a:cubicBezTo>
                  <a:cubicBezTo>
                    <a:pt x="1169261" y="717861"/>
                    <a:pt x="1174857" y="737652"/>
                    <a:pt x="1184598" y="754789"/>
                  </a:cubicBezTo>
                  <a:cubicBezTo>
                    <a:pt x="1153996" y="746729"/>
                    <a:pt x="1122142" y="742571"/>
                    <a:pt x="1089629" y="742752"/>
                  </a:cubicBezTo>
                  <a:cubicBezTo>
                    <a:pt x="1029031" y="743204"/>
                    <a:pt x="971936" y="759031"/>
                    <a:pt x="921893" y="786470"/>
                  </a:cubicBezTo>
                  <a:lnTo>
                    <a:pt x="921893" y="742673"/>
                  </a:lnTo>
                  <a:cubicBezTo>
                    <a:pt x="921893" y="607463"/>
                    <a:pt x="835324" y="489337"/>
                    <a:pt x="706479" y="448733"/>
                  </a:cubicBezTo>
                  <a:lnTo>
                    <a:pt x="693182" y="490925"/>
                  </a:lnTo>
                  <a:cubicBezTo>
                    <a:pt x="803519" y="525694"/>
                    <a:pt x="877657" y="626864"/>
                    <a:pt x="877657" y="742673"/>
                  </a:cubicBezTo>
                  <a:lnTo>
                    <a:pt x="877657" y="815108"/>
                  </a:lnTo>
                  <a:cubicBezTo>
                    <a:pt x="802143" y="872234"/>
                    <a:pt x="749423" y="958572"/>
                    <a:pt x="736002" y="1057160"/>
                  </a:cubicBezTo>
                  <a:cubicBezTo>
                    <a:pt x="687723" y="1089107"/>
                    <a:pt x="631699" y="1105974"/>
                    <a:pt x="573331" y="1105974"/>
                  </a:cubicBezTo>
                  <a:cubicBezTo>
                    <a:pt x="494415" y="1105974"/>
                    <a:pt x="420197" y="1075235"/>
                    <a:pt x="364349" y="1019432"/>
                  </a:cubicBezTo>
                  <a:cubicBezTo>
                    <a:pt x="308533" y="963576"/>
                    <a:pt x="277794" y="889353"/>
                    <a:pt x="277794" y="810437"/>
                  </a:cubicBezTo>
                  <a:lnTo>
                    <a:pt x="277794" y="753988"/>
                  </a:lnTo>
                  <a:cubicBezTo>
                    <a:pt x="277794" y="657272"/>
                    <a:pt x="334044" y="568536"/>
                    <a:pt x="421320" y="527153"/>
                  </a:cubicBezTo>
                  <a:lnTo>
                    <a:pt x="423793" y="526017"/>
                  </a:lnTo>
                  <a:cubicBezTo>
                    <a:pt x="528069" y="477990"/>
                    <a:pt x="595448" y="372732"/>
                    <a:pt x="595448" y="257861"/>
                  </a:cubicBezTo>
                  <a:lnTo>
                    <a:pt x="595448" y="220018"/>
                  </a:lnTo>
                  <a:lnTo>
                    <a:pt x="551213" y="220018"/>
                  </a:lnTo>
                  <a:lnTo>
                    <a:pt x="551213" y="257861"/>
                  </a:lnTo>
                  <a:cubicBezTo>
                    <a:pt x="551213" y="354573"/>
                    <a:pt x="495052" y="443265"/>
                    <a:pt x="407868" y="484630"/>
                  </a:cubicBezTo>
                  <a:lnTo>
                    <a:pt x="405245" y="485838"/>
                  </a:lnTo>
                  <a:cubicBezTo>
                    <a:pt x="300951" y="533917"/>
                    <a:pt x="233559" y="639171"/>
                    <a:pt x="233559" y="753988"/>
                  </a:cubicBezTo>
                  <a:lnTo>
                    <a:pt x="233559" y="1098582"/>
                  </a:lnTo>
                  <a:cubicBezTo>
                    <a:pt x="233559" y="1145635"/>
                    <a:pt x="240583" y="1192074"/>
                    <a:pt x="254380" y="1236955"/>
                  </a:cubicBezTo>
                  <a:cubicBezTo>
                    <a:pt x="185731" y="1262669"/>
                    <a:pt x="129101" y="1312765"/>
                    <a:pt x="95226" y="1377920"/>
                  </a:cubicBezTo>
                  <a:cubicBezTo>
                    <a:pt x="62562" y="1337940"/>
                    <a:pt x="44235" y="1287481"/>
                    <a:pt x="44235" y="1235358"/>
                  </a:cubicBezTo>
                  <a:cubicBezTo>
                    <a:pt x="44235" y="1165457"/>
                    <a:pt x="75877" y="1100697"/>
                    <a:pt x="131065" y="1057660"/>
                  </a:cubicBezTo>
                  <a:cubicBezTo>
                    <a:pt x="163286" y="1032477"/>
                    <a:pt x="181763" y="994762"/>
                    <a:pt x="181763" y="954198"/>
                  </a:cubicBezTo>
                  <a:lnTo>
                    <a:pt x="181763" y="501139"/>
                  </a:lnTo>
                  <a:cubicBezTo>
                    <a:pt x="181763" y="396194"/>
                    <a:pt x="222632" y="297532"/>
                    <a:pt x="296842" y="223322"/>
                  </a:cubicBezTo>
                  <a:cubicBezTo>
                    <a:pt x="370264" y="149945"/>
                    <a:pt x="467825" y="109089"/>
                    <a:pt x="571566" y="108284"/>
                  </a:cubicBezTo>
                  <a:cubicBezTo>
                    <a:pt x="675497" y="107461"/>
                    <a:pt x="773859" y="148012"/>
                    <a:pt x="848891" y="222460"/>
                  </a:cubicBezTo>
                  <a:cubicBezTo>
                    <a:pt x="925476" y="298439"/>
                    <a:pt x="967650" y="399172"/>
                    <a:pt x="967650" y="506093"/>
                  </a:cubicBezTo>
                  <a:lnTo>
                    <a:pt x="967650" y="698119"/>
                  </a:lnTo>
                  <a:lnTo>
                    <a:pt x="1011885" y="698119"/>
                  </a:lnTo>
                  <a:lnTo>
                    <a:pt x="1011885" y="506093"/>
                  </a:lnTo>
                  <a:cubicBezTo>
                    <a:pt x="1011885" y="387290"/>
                    <a:pt x="965066" y="275405"/>
                    <a:pt x="880050" y="191057"/>
                  </a:cubicBezTo>
                  <a:cubicBezTo>
                    <a:pt x="796578" y="108244"/>
                    <a:pt x="686980" y="63217"/>
                    <a:pt x="571216" y="64053"/>
                  </a:cubicBezTo>
                  <a:cubicBezTo>
                    <a:pt x="455802" y="64955"/>
                    <a:pt x="347252" y="110407"/>
                    <a:pt x="265563" y="192044"/>
                  </a:cubicBezTo>
                  <a:cubicBezTo>
                    <a:pt x="182997" y="274609"/>
                    <a:pt x="137528" y="384384"/>
                    <a:pt x="137528" y="501143"/>
                  </a:cubicBezTo>
                  <a:lnTo>
                    <a:pt x="137528" y="954202"/>
                  </a:lnTo>
                  <a:cubicBezTo>
                    <a:pt x="137528" y="981066"/>
                    <a:pt x="125248" y="1006068"/>
                    <a:pt x="103847" y="1022794"/>
                  </a:cubicBezTo>
                  <a:cubicBezTo>
                    <a:pt x="37852" y="1074253"/>
                    <a:pt x="0" y="1151731"/>
                    <a:pt x="0" y="1235362"/>
                  </a:cubicBezTo>
                  <a:cubicBezTo>
                    <a:pt x="0" y="1305436"/>
                    <a:pt x="27629" y="1373050"/>
                    <a:pt x="76240" y="1423115"/>
                  </a:cubicBezTo>
                  <a:cubicBezTo>
                    <a:pt x="66548" y="1452753"/>
                    <a:pt x="61620" y="1483656"/>
                    <a:pt x="61620" y="1515191"/>
                  </a:cubicBezTo>
                  <a:lnTo>
                    <a:pt x="61620" y="1937914"/>
                  </a:lnTo>
                  <a:lnTo>
                    <a:pt x="604256" y="1937914"/>
                  </a:lnTo>
                  <a:lnTo>
                    <a:pt x="604256" y="1893678"/>
                  </a:lnTo>
                  <a:lnTo>
                    <a:pt x="105842" y="1893678"/>
                  </a:lnTo>
                  <a:lnTo>
                    <a:pt x="105842" y="1515191"/>
                  </a:lnTo>
                  <a:cubicBezTo>
                    <a:pt x="105842" y="1484133"/>
                    <a:pt x="111420" y="1453810"/>
                    <a:pt x="122435" y="1425048"/>
                  </a:cubicBezTo>
                  <a:cubicBezTo>
                    <a:pt x="152683" y="1345778"/>
                    <a:pt x="220142" y="1287246"/>
                    <a:pt x="302889" y="1268473"/>
                  </a:cubicBezTo>
                  <a:lnTo>
                    <a:pt x="492853" y="1225418"/>
                  </a:lnTo>
                  <a:lnTo>
                    <a:pt x="492853" y="1140619"/>
                  </a:lnTo>
                  <a:cubicBezTo>
                    <a:pt x="518895" y="1146918"/>
                    <a:pt x="545852" y="1150205"/>
                    <a:pt x="573317" y="1150205"/>
                  </a:cubicBezTo>
                  <a:cubicBezTo>
                    <a:pt x="601690" y="1150205"/>
                    <a:pt x="629576" y="1146684"/>
                    <a:pt x="656524" y="1139907"/>
                  </a:cubicBezTo>
                  <a:lnTo>
                    <a:pt x="656524" y="1225418"/>
                  </a:lnTo>
                  <a:lnTo>
                    <a:pt x="732547" y="1242657"/>
                  </a:lnTo>
                  <a:lnTo>
                    <a:pt x="732547" y="1348707"/>
                  </a:lnTo>
                  <a:cubicBezTo>
                    <a:pt x="732547" y="1441902"/>
                    <a:pt x="808367" y="1517717"/>
                    <a:pt x="901558" y="1517717"/>
                  </a:cubicBezTo>
                  <a:lnTo>
                    <a:pt x="907706" y="1517717"/>
                  </a:lnTo>
                  <a:lnTo>
                    <a:pt x="907706" y="1473482"/>
                  </a:lnTo>
                  <a:lnTo>
                    <a:pt x="901558" y="1473482"/>
                  </a:lnTo>
                  <a:cubicBezTo>
                    <a:pt x="832758" y="1473482"/>
                    <a:pt x="776783" y="1417511"/>
                    <a:pt x="776783" y="1348707"/>
                  </a:cubicBezTo>
                  <a:lnTo>
                    <a:pt x="776783" y="1106779"/>
                  </a:lnTo>
                  <a:cubicBezTo>
                    <a:pt x="776783" y="931722"/>
                    <a:pt x="917270" y="788266"/>
                    <a:pt x="1089952" y="786983"/>
                  </a:cubicBezTo>
                  <a:cubicBezTo>
                    <a:pt x="1174910" y="786324"/>
                    <a:pt x="1254516" y="818882"/>
                    <a:pt x="1314650" y="878568"/>
                  </a:cubicBezTo>
                  <a:cubicBezTo>
                    <a:pt x="1374792" y="938264"/>
                    <a:pt x="1407911" y="1017808"/>
                    <a:pt x="1407911" y="1102537"/>
                  </a:cubicBezTo>
                  <a:lnTo>
                    <a:pt x="1407911" y="1348707"/>
                  </a:lnTo>
                  <a:cubicBezTo>
                    <a:pt x="1407911" y="1417511"/>
                    <a:pt x="1351936" y="1473482"/>
                    <a:pt x="1283137" y="1473482"/>
                  </a:cubicBezTo>
                  <a:lnTo>
                    <a:pt x="1283137" y="1517717"/>
                  </a:lnTo>
                  <a:cubicBezTo>
                    <a:pt x="1376327" y="1517717"/>
                    <a:pt x="1452147" y="1441902"/>
                    <a:pt x="1452147" y="1348707"/>
                  </a:cubicBezTo>
                  <a:lnTo>
                    <a:pt x="1452147" y="1186084"/>
                  </a:lnTo>
                  <a:lnTo>
                    <a:pt x="1475866" y="1180696"/>
                  </a:lnTo>
                  <a:lnTo>
                    <a:pt x="1475866" y="1382166"/>
                  </a:lnTo>
                  <a:cubicBezTo>
                    <a:pt x="1475866" y="1394866"/>
                    <a:pt x="1483939" y="1406160"/>
                    <a:pt x="1495966" y="1410256"/>
                  </a:cubicBezTo>
                  <a:cubicBezTo>
                    <a:pt x="1499112" y="1411331"/>
                    <a:pt x="1502341" y="1411848"/>
                    <a:pt x="1505539" y="1411848"/>
                  </a:cubicBezTo>
                  <a:cubicBezTo>
                    <a:pt x="1514559" y="1411848"/>
                    <a:pt x="1523308" y="1407721"/>
                    <a:pt x="1529041" y="1400303"/>
                  </a:cubicBezTo>
                  <a:lnTo>
                    <a:pt x="1614119" y="1281858"/>
                  </a:lnTo>
                  <a:lnTo>
                    <a:pt x="1698742" y="1399692"/>
                  </a:lnTo>
                  <a:lnTo>
                    <a:pt x="1699202" y="1400312"/>
                  </a:lnTo>
                  <a:cubicBezTo>
                    <a:pt x="1706960" y="1410362"/>
                    <a:pt x="1720249" y="1414356"/>
                    <a:pt x="1732276" y="1410260"/>
                  </a:cubicBezTo>
                  <a:cubicBezTo>
                    <a:pt x="1744295" y="1406160"/>
                    <a:pt x="1752373" y="1394871"/>
                    <a:pt x="1752373" y="1382171"/>
                  </a:cubicBezTo>
                  <a:lnTo>
                    <a:pt x="1752373" y="1180683"/>
                  </a:lnTo>
                  <a:lnTo>
                    <a:pt x="1918326" y="1218314"/>
                  </a:lnTo>
                  <a:cubicBezTo>
                    <a:pt x="2049139" y="1247947"/>
                    <a:pt x="2140499" y="1362336"/>
                    <a:pt x="2140499" y="1496484"/>
                  </a:cubicBezTo>
                  <a:lnTo>
                    <a:pt x="2140499" y="1893678"/>
                  </a:lnTo>
                  <a:lnTo>
                    <a:pt x="1952507" y="1893678"/>
                  </a:lnTo>
                  <a:lnTo>
                    <a:pt x="1952507" y="1524060"/>
                  </a:lnTo>
                  <a:lnTo>
                    <a:pt x="1908271" y="1524060"/>
                  </a:lnTo>
                  <a:lnTo>
                    <a:pt x="1908271" y="1893678"/>
                  </a:lnTo>
                  <a:lnTo>
                    <a:pt x="1552809" y="1893678"/>
                  </a:lnTo>
                  <a:lnTo>
                    <a:pt x="1552809" y="1937914"/>
                  </a:lnTo>
                  <a:lnTo>
                    <a:pt x="2184734" y="1937914"/>
                  </a:lnTo>
                  <a:lnTo>
                    <a:pt x="2184734" y="1496484"/>
                  </a:lnTo>
                  <a:cubicBezTo>
                    <a:pt x="2184734" y="1422045"/>
                    <a:pt x="2159153" y="1349012"/>
                    <a:pt x="2112701" y="1290860"/>
                  </a:cubicBezTo>
                  <a:cubicBezTo>
                    <a:pt x="2066240" y="1232704"/>
                    <a:pt x="2000684" y="1191618"/>
                    <a:pt x="1928102" y="1175176"/>
                  </a:cubicBezTo>
                  <a:close/>
                  <a:moveTo>
                    <a:pt x="333062" y="1050710"/>
                  </a:moveTo>
                  <a:cubicBezTo>
                    <a:pt x="334291" y="1051940"/>
                    <a:pt x="335583" y="1053086"/>
                    <a:pt x="336835" y="1054298"/>
                  </a:cubicBezTo>
                  <a:lnTo>
                    <a:pt x="336835" y="1097379"/>
                  </a:lnTo>
                  <a:cubicBezTo>
                    <a:pt x="336835" y="1136191"/>
                    <a:pt x="341683" y="1174698"/>
                    <a:pt x="351119" y="1212192"/>
                  </a:cubicBezTo>
                  <a:lnTo>
                    <a:pt x="296806" y="1224498"/>
                  </a:lnTo>
                  <a:cubicBezTo>
                    <a:pt x="284195" y="1183660"/>
                    <a:pt x="277785" y="1141402"/>
                    <a:pt x="277785" y="1098582"/>
                  </a:cubicBezTo>
                  <a:lnTo>
                    <a:pt x="277785" y="978160"/>
                  </a:lnTo>
                  <a:cubicBezTo>
                    <a:pt x="292710" y="1004378"/>
                    <a:pt x="311161" y="1028792"/>
                    <a:pt x="333062" y="1050710"/>
                  </a:cubicBezTo>
                  <a:close/>
                  <a:moveTo>
                    <a:pt x="448622" y="1190096"/>
                  </a:moveTo>
                  <a:lnTo>
                    <a:pt x="394261" y="1202416"/>
                  </a:lnTo>
                  <a:cubicBezTo>
                    <a:pt x="385534" y="1168129"/>
                    <a:pt x="381070" y="1132891"/>
                    <a:pt x="381070" y="1097379"/>
                  </a:cubicBezTo>
                  <a:lnTo>
                    <a:pt x="381070" y="1090602"/>
                  </a:lnTo>
                  <a:cubicBezTo>
                    <a:pt x="402255" y="1105200"/>
                    <a:pt x="424894" y="1117236"/>
                    <a:pt x="448622" y="1126596"/>
                  </a:cubicBezTo>
                  <a:lnTo>
                    <a:pt x="448622" y="1190096"/>
                  </a:lnTo>
                  <a:close/>
                  <a:moveTo>
                    <a:pt x="700764" y="1190096"/>
                  </a:moveTo>
                  <a:lnTo>
                    <a:pt x="700764" y="1125530"/>
                  </a:lnTo>
                  <a:cubicBezTo>
                    <a:pt x="711593" y="1121142"/>
                    <a:pt x="722187" y="1116130"/>
                    <a:pt x="732552" y="1110614"/>
                  </a:cubicBezTo>
                  <a:lnTo>
                    <a:pt x="732552" y="1197307"/>
                  </a:lnTo>
                  <a:lnTo>
                    <a:pt x="700764" y="1190096"/>
                  </a:lnTo>
                  <a:close/>
                  <a:moveTo>
                    <a:pt x="1959664" y="767210"/>
                  </a:moveTo>
                  <a:cubicBezTo>
                    <a:pt x="1960182" y="759394"/>
                    <a:pt x="1960540" y="751546"/>
                    <a:pt x="1960540" y="743641"/>
                  </a:cubicBezTo>
                  <a:lnTo>
                    <a:pt x="1960540" y="734423"/>
                  </a:lnTo>
                  <a:cubicBezTo>
                    <a:pt x="1982680" y="726186"/>
                    <a:pt x="2000887" y="709903"/>
                    <a:pt x="2011588" y="689082"/>
                  </a:cubicBezTo>
                  <a:cubicBezTo>
                    <a:pt x="2011853" y="691625"/>
                    <a:pt x="2012008" y="694191"/>
                    <a:pt x="2012008" y="696774"/>
                  </a:cubicBezTo>
                  <a:cubicBezTo>
                    <a:pt x="2012008" y="729968"/>
                    <a:pt x="1989912" y="758071"/>
                    <a:pt x="1959664" y="767210"/>
                  </a:cubicBezTo>
                  <a:close/>
                  <a:moveTo>
                    <a:pt x="1977770" y="343652"/>
                  </a:moveTo>
                  <a:lnTo>
                    <a:pt x="1977770" y="646231"/>
                  </a:lnTo>
                  <a:cubicBezTo>
                    <a:pt x="1977770" y="661253"/>
                    <a:pt x="1971072" y="674714"/>
                    <a:pt x="1960540" y="683875"/>
                  </a:cubicBezTo>
                  <a:lnTo>
                    <a:pt x="1960540" y="659201"/>
                  </a:lnTo>
                  <a:cubicBezTo>
                    <a:pt x="1960540" y="622096"/>
                    <a:pt x="1949517" y="586283"/>
                    <a:pt x="1928642" y="555597"/>
                  </a:cubicBezTo>
                  <a:cubicBezTo>
                    <a:pt x="1920847" y="544193"/>
                    <a:pt x="1914783" y="531590"/>
                    <a:pt x="1910638" y="518182"/>
                  </a:cubicBezTo>
                  <a:cubicBezTo>
                    <a:pt x="1906533" y="504819"/>
                    <a:pt x="1904454" y="490964"/>
                    <a:pt x="1904454" y="476995"/>
                  </a:cubicBezTo>
                  <a:lnTo>
                    <a:pt x="1904454" y="431167"/>
                  </a:lnTo>
                  <a:cubicBezTo>
                    <a:pt x="1904454" y="361846"/>
                    <a:pt x="1848054" y="305450"/>
                    <a:pt x="1778901" y="305450"/>
                  </a:cubicBezTo>
                  <a:lnTo>
                    <a:pt x="1727999" y="305074"/>
                  </a:lnTo>
                  <a:cubicBezTo>
                    <a:pt x="1737518" y="277896"/>
                    <a:pt x="1742415" y="249430"/>
                    <a:pt x="1742415" y="220031"/>
                  </a:cubicBezTo>
                  <a:lnTo>
                    <a:pt x="1742415" y="109443"/>
                  </a:lnTo>
                  <a:cubicBezTo>
                    <a:pt x="1742415" y="100821"/>
                    <a:pt x="1741385" y="92443"/>
                    <a:pt x="1739487" y="84392"/>
                  </a:cubicBezTo>
                  <a:cubicBezTo>
                    <a:pt x="1872737" y="95588"/>
                    <a:pt x="1977770" y="207548"/>
                    <a:pt x="1977770" y="343652"/>
                  </a:cubicBezTo>
                  <a:close/>
                  <a:moveTo>
                    <a:pt x="1246359" y="434706"/>
                  </a:moveTo>
                  <a:cubicBezTo>
                    <a:pt x="1246359" y="330244"/>
                    <a:pt x="1287595" y="231590"/>
                    <a:pt x="1362477" y="156921"/>
                  </a:cubicBezTo>
                  <a:cubicBezTo>
                    <a:pt x="1435368" y="84229"/>
                    <a:pt x="1530837" y="44240"/>
                    <a:pt x="1631486" y="44240"/>
                  </a:cubicBezTo>
                  <a:cubicBezTo>
                    <a:pt x="1631831" y="44240"/>
                    <a:pt x="1632185" y="44240"/>
                    <a:pt x="1632530" y="44240"/>
                  </a:cubicBezTo>
                  <a:lnTo>
                    <a:pt x="1633065" y="44240"/>
                  </a:lnTo>
                  <a:cubicBezTo>
                    <a:pt x="1668967" y="44306"/>
                    <a:pt x="1698175" y="73555"/>
                    <a:pt x="1698175" y="109443"/>
                  </a:cubicBezTo>
                  <a:lnTo>
                    <a:pt x="1698175" y="220031"/>
                  </a:lnTo>
                  <a:cubicBezTo>
                    <a:pt x="1698175" y="254124"/>
                    <a:pt x="1690381" y="286721"/>
                    <a:pt x="1675023" y="316903"/>
                  </a:cubicBezTo>
                  <a:cubicBezTo>
                    <a:pt x="1638267" y="388993"/>
                    <a:pt x="1565239" y="433777"/>
                    <a:pt x="1484434" y="433777"/>
                  </a:cubicBezTo>
                  <a:cubicBezTo>
                    <a:pt x="1425756" y="433777"/>
                    <a:pt x="1370634" y="456616"/>
                    <a:pt x="1329230" y="498069"/>
                  </a:cubicBezTo>
                  <a:cubicBezTo>
                    <a:pt x="1287772" y="539530"/>
                    <a:pt x="1264938" y="594635"/>
                    <a:pt x="1264938" y="653229"/>
                  </a:cubicBezTo>
                  <a:lnTo>
                    <a:pt x="1264938" y="679960"/>
                  </a:lnTo>
                  <a:cubicBezTo>
                    <a:pt x="1253362" y="669043"/>
                    <a:pt x="1246359" y="653609"/>
                    <a:pt x="1246359" y="636729"/>
                  </a:cubicBezTo>
                  <a:lnTo>
                    <a:pt x="1246359" y="434706"/>
                  </a:lnTo>
                  <a:close/>
                  <a:moveTo>
                    <a:pt x="1214421" y="685768"/>
                  </a:moveTo>
                  <a:cubicBezTo>
                    <a:pt x="1225365" y="706205"/>
                    <a:pt x="1242989" y="722678"/>
                    <a:pt x="1264943" y="732025"/>
                  </a:cubicBezTo>
                  <a:lnTo>
                    <a:pt x="1264943" y="743641"/>
                  </a:lnTo>
                  <a:cubicBezTo>
                    <a:pt x="1264943" y="751520"/>
                    <a:pt x="1265230" y="759372"/>
                    <a:pt x="1265757" y="767188"/>
                  </a:cubicBezTo>
                  <a:cubicBezTo>
                    <a:pt x="1235553" y="758018"/>
                    <a:pt x="1213497" y="729937"/>
                    <a:pt x="1213497" y="696774"/>
                  </a:cubicBezTo>
                  <a:cubicBezTo>
                    <a:pt x="1213492" y="693054"/>
                    <a:pt x="1213873" y="689396"/>
                    <a:pt x="1214421" y="685768"/>
                  </a:cubicBezTo>
                  <a:close/>
                  <a:moveTo>
                    <a:pt x="1319932" y="823862"/>
                  </a:moveTo>
                  <a:cubicBezTo>
                    <a:pt x="1312823" y="797927"/>
                    <a:pt x="1309174" y="770983"/>
                    <a:pt x="1309174" y="743646"/>
                  </a:cubicBezTo>
                  <a:lnTo>
                    <a:pt x="1309174" y="653229"/>
                  </a:lnTo>
                  <a:cubicBezTo>
                    <a:pt x="1309174" y="606450"/>
                    <a:pt x="1327403" y="562453"/>
                    <a:pt x="1360518" y="529339"/>
                  </a:cubicBezTo>
                  <a:cubicBezTo>
                    <a:pt x="1393579" y="496242"/>
                    <a:pt x="1437585" y="478012"/>
                    <a:pt x="1484434" y="478012"/>
                  </a:cubicBezTo>
                  <a:cubicBezTo>
                    <a:pt x="1577306" y="478012"/>
                    <a:pt x="1661641" y="428977"/>
                    <a:pt x="1707774" y="349163"/>
                  </a:cubicBezTo>
                  <a:lnTo>
                    <a:pt x="1778732" y="349685"/>
                  </a:lnTo>
                  <a:cubicBezTo>
                    <a:pt x="1823658" y="349685"/>
                    <a:pt x="1860214" y="386237"/>
                    <a:pt x="1860214" y="431167"/>
                  </a:cubicBezTo>
                  <a:lnTo>
                    <a:pt x="1860214" y="476995"/>
                  </a:lnTo>
                  <a:cubicBezTo>
                    <a:pt x="1860214" y="495370"/>
                    <a:pt x="1862952" y="513604"/>
                    <a:pt x="1868367" y="531214"/>
                  </a:cubicBezTo>
                  <a:cubicBezTo>
                    <a:pt x="1873834" y="548891"/>
                    <a:pt x="1881823" y="565492"/>
                    <a:pt x="1892090" y="580515"/>
                  </a:cubicBezTo>
                  <a:cubicBezTo>
                    <a:pt x="1907931" y="603796"/>
                    <a:pt x="1916305" y="631005"/>
                    <a:pt x="1916305" y="659201"/>
                  </a:cubicBezTo>
                  <a:lnTo>
                    <a:pt x="1916305" y="743646"/>
                  </a:lnTo>
                  <a:cubicBezTo>
                    <a:pt x="1916305" y="824743"/>
                    <a:pt x="1884734" y="900974"/>
                    <a:pt x="1827418" y="958289"/>
                  </a:cubicBezTo>
                  <a:cubicBezTo>
                    <a:pt x="1770040" y="1015619"/>
                    <a:pt x="1693814" y="1047189"/>
                    <a:pt x="1612761" y="1047189"/>
                  </a:cubicBezTo>
                  <a:cubicBezTo>
                    <a:pt x="1575856" y="1047189"/>
                    <a:pt x="1539866" y="1040656"/>
                    <a:pt x="1505747" y="1027766"/>
                  </a:cubicBezTo>
                  <a:cubicBezTo>
                    <a:pt x="1480068" y="1018118"/>
                    <a:pt x="1455902" y="1005002"/>
                    <a:pt x="1433780" y="988794"/>
                  </a:cubicBezTo>
                  <a:cubicBezTo>
                    <a:pt x="1416237" y="935964"/>
                    <a:pt x="1386501" y="887566"/>
                    <a:pt x="1345809" y="847179"/>
                  </a:cubicBezTo>
                  <a:cubicBezTo>
                    <a:pt x="1337511" y="838938"/>
                    <a:pt x="1328867" y="831179"/>
                    <a:pt x="1319932" y="823862"/>
                  </a:cubicBezTo>
                  <a:close/>
                  <a:moveTo>
                    <a:pt x="1452147" y="1140730"/>
                  </a:moveTo>
                  <a:lnTo>
                    <a:pt x="1452147" y="1102541"/>
                  </a:lnTo>
                  <a:cubicBezTo>
                    <a:pt x="1452147" y="1084838"/>
                    <a:pt x="1450851" y="1067339"/>
                    <a:pt x="1448360" y="1050131"/>
                  </a:cubicBezTo>
                  <a:cubicBezTo>
                    <a:pt x="1457322" y="1054944"/>
                    <a:pt x="1466492" y="1059376"/>
                    <a:pt x="1475857" y="1063375"/>
                  </a:cubicBezTo>
                  <a:lnTo>
                    <a:pt x="1475857" y="1135337"/>
                  </a:lnTo>
                  <a:lnTo>
                    <a:pt x="1452147" y="1140730"/>
                  </a:lnTo>
                  <a:close/>
                  <a:moveTo>
                    <a:pt x="1520101" y="1336945"/>
                  </a:moveTo>
                  <a:lnTo>
                    <a:pt x="1520101" y="1198430"/>
                  </a:lnTo>
                  <a:lnTo>
                    <a:pt x="1583778" y="1248288"/>
                  </a:lnTo>
                  <a:lnTo>
                    <a:pt x="1520101" y="1336945"/>
                  </a:lnTo>
                  <a:close/>
                  <a:moveTo>
                    <a:pt x="1614115" y="1215859"/>
                  </a:moveTo>
                  <a:lnTo>
                    <a:pt x="1520088" y="1142234"/>
                  </a:lnTo>
                  <a:lnTo>
                    <a:pt x="1520088" y="1078928"/>
                  </a:lnTo>
                  <a:cubicBezTo>
                    <a:pt x="1550093" y="1087222"/>
                    <a:pt x="1581146" y="1091420"/>
                    <a:pt x="1612761" y="1091420"/>
                  </a:cubicBezTo>
                  <a:cubicBezTo>
                    <a:pt x="1645482" y="1091420"/>
                    <a:pt x="1677486" y="1086838"/>
                    <a:pt x="1708133" y="1078150"/>
                  </a:cubicBezTo>
                  <a:lnTo>
                    <a:pt x="1708133" y="1142238"/>
                  </a:lnTo>
                  <a:lnTo>
                    <a:pt x="1614115" y="1215859"/>
                  </a:lnTo>
                  <a:close/>
                  <a:moveTo>
                    <a:pt x="1708133" y="1336945"/>
                  </a:moveTo>
                  <a:lnTo>
                    <a:pt x="1644460" y="1248283"/>
                  </a:lnTo>
                  <a:lnTo>
                    <a:pt x="1708133" y="1198426"/>
                  </a:lnTo>
                  <a:lnTo>
                    <a:pt x="1708133" y="1336945"/>
                  </a:lnTo>
                  <a:close/>
                </a:path>
              </a:pathLst>
            </a:custGeom>
            <a:grpFill/>
            <a:ln w="4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900"/>
            </a:p>
          </p:txBody>
        </p:sp>
        <p:grpSp>
          <p:nvGrpSpPr>
            <p:cNvPr id="10" name="Рисунок 2">
              <a:extLst>
                <a:ext uri="{FF2B5EF4-FFF2-40B4-BE49-F238E27FC236}">
                  <a16:creationId xmlns:a16="http://schemas.microsoft.com/office/drawing/2014/main" id="{845830F9-6959-4FB1-843F-473A2B39474D}"/>
                </a:ext>
              </a:extLst>
            </p:cNvPr>
            <p:cNvGrpSpPr/>
            <p:nvPr/>
          </p:nvGrpSpPr>
          <p:grpSpPr>
            <a:xfrm>
              <a:off x="3099118" y="4539771"/>
              <a:ext cx="839986" cy="991676"/>
              <a:chOff x="3099118" y="4539771"/>
              <a:chExt cx="839986" cy="991676"/>
            </a:xfrm>
            <a:grpFill/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C7FAD89D-905E-494C-A7AD-68CBA0D75047}"/>
                  </a:ext>
                </a:extLst>
              </p:cNvPr>
              <p:cNvSpPr/>
              <p:nvPr/>
            </p:nvSpPr>
            <p:spPr>
              <a:xfrm>
                <a:off x="3588746" y="4807875"/>
                <a:ext cx="42452" cy="57037"/>
              </a:xfrm>
              <a:custGeom>
                <a:avLst/>
                <a:gdLst>
                  <a:gd name="connsiteX0" fmla="*/ 21224 w 42452"/>
                  <a:gd name="connsiteY0" fmla="*/ 57037 h 57037"/>
                  <a:gd name="connsiteX1" fmla="*/ 42453 w 42452"/>
                  <a:gd name="connsiteY1" fmla="*/ 35813 h 57037"/>
                  <a:gd name="connsiteX2" fmla="*/ 42453 w 42452"/>
                  <a:gd name="connsiteY2" fmla="*/ 21229 h 57037"/>
                  <a:gd name="connsiteX3" fmla="*/ 21224 w 42452"/>
                  <a:gd name="connsiteY3" fmla="*/ 0 h 57037"/>
                  <a:gd name="connsiteX4" fmla="*/ 0 w 42452"/>
                  <a:gd name="connsiteY4" fmla="*/ 21229 h 57037"/>
                  <a:gd name="connsiteX5" fmla="*/ 0 w 42452"/>
                  <a:gd name="connsiteY5" fmla="*/ 35813 h 57037"/>
                  <a:gd name="connsiteX6" fmla="*/ 21224 w 42452"/>
                  <a:gd name="connsiteY6" fmla="*/ 57037 h 5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52" h="57037">
                    <a:moveTo>
                      <a:pt x="21224" y="57037"/>
                    </a:moveTo>
                    <a:cubicBezTo>
                      <a:pt x="32947" y="57037"/>
                      <a:pt x="42453" y="47535"/>
                      <a:pt x="42453" y="35813"/>
                    </a:cubicBezTo>
                    <a:lnTo>
                      <a:pt x="42453" y="21229"/>
                    </a:lnTo>
                    <a:cubicBezTo>
                      <a:pt x="42453" y="9506"/>
                      <a:pt x="32951" y="0"/>
                      <a:pt x="21224" y="0"/>
                    </a:cubicBezTo>
                    <a:cubicBezTo>
                      <a:pt x="9506" y="0"/>
                      <a:pt x="0" y="9502"/>
                      <a:pt x="0" y="21229"/>
                    </a:cubicBezTo>
                    <a:lnTo>
                      <a:pt x="0" y="35813"/>
                    </a:lnTo>
                    <a:cubicBezTo>
                      <a:pt x="0" y="47535"/>
                      <a:pt x="9506" y="57037"/>
                      <a:pt x="21224" y="57037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29EB4565-87F4-450A-A371-CEA9B14EA2E6}"/>
                  </a:ext>
                </a:extLst>
              </p:cNvPr>
              <p:cNvSpPr/>
              <p:nvPr/>
            </p:nvSpPr>
            <p:spPr>
              <a:xfrm>
                <a:off x="3413163" y="4807875"/>
                <a:ext cx="42457" cy="57037"/>
              </a:xfrm>
              <a:custGeom>
                <a:avLst/>
                <a:gdLst>
                  <a:gd name="connsiteX0" fmla="*/ 21229 w 42457"/>
                  <a:gd name="connsiteY0" fmla="*/ 57037 h 57037"/>
                  <a:gd name="connsiteX1" fmla="*/ 42457 w 42457"/>
                  <a:gd name="connsiteY1" fmla="*/ 35813 h 57037"/>
                  <a:gd name="connsiteX2" fmla="*/ 42457 w 42457"/>
                  <a:gd name="connsiteY2" fmla="*/ 21229 h 57037"/>
                  <a:gd name="connsiteX3" fmla="*/ 21229 w 42457"/>
                  <a:gd name="connsiteY3" fmla="*/ 0 h 57037"/>
                  <a:gd name="connsiteX4" fmla="*/ 21229 w 42457"/>
                  <a:gd name="connsiteY4" fmla="*/ 0 h 57037"/>
                  <a:gd name="connsiteX5" fmla="*/ 0 w 42457"/>
                  <a:gd name="connsiteY5" fmla="*/ 21229 h 57037"/>
                  <a:gd name="connsiteX6" fmla="*/ 0 w 42457"/>
                  <a:gd name="connsiteY6" fmla="*/ 35813 h 57037"/>
                  <a:gd name="connsiteX7" fmla="*/ 21229 w 42457"/>
                  <a:gd name="connsiteY7" fmla="*/ 57037 h 57037"/>
                  <a:gd name="connsiteX8" fmla="*/ 21229 w 42457"/>
                  <a:gd name="connsiteY8" fmla="*/ 57037 h 5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57" h="57037">
                    <a:moveTo>
                      <a:pt x="21229" y="57037"/>
                    </a:moveTo>
                    <a:cubicBezTo>
                      <a:pt x="32951" y="57037"/>
                      <a:pt x="42457" y="47535"/>
                      <a:pt x="42457" y="35813"/>
                    </a:cubicBezTo>
                    <a:lnTo>
                      <a:pt x="42457" y="21229"/>
                    </a:lnTo>
                    <a:cubicBezTo>
                      <a:pt x="42457" y="9506"/>
                      <a:pt x="32955" y="0"/>
                      <a:pt x="21229" y="0"/>
                    </a:cubicBezTo>
                    <a:lnTo>
                      <a:pt x="21229" y="0"/>
                    </a:lnTo>
                    <a:cubicBezTo>
                      <a:pt x="9506" y="0"/>
                      <a:pt x="0" y="9502"/>
                      <a:pt x="0" y="21229"/>
                    </a:cubicBezTo>
                    <a:lnTo>
                      <a:pt x="0" y="35813"/>
                    </a:lnTo>
                    <a:cubicBezTo>
                      <a:pt x="0" y="47535"/>
                      <a:pt x="9502" y="57037"/>
                      <a:pt x="21229" y="57037"/>
                    </a:cubicBezTo>
                    <a:lnTo>
                      <a:pt x="21229" y="57037"/>
                    </a:ln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E2ED13FF-817A-469C-BB9E-E3B6CD610AAB}"/>
                  </a:ext>
                </a:extLst>
              </p:cNvPr>
              <p:cNvSpPr/>
              <p:nvPr/>
            </p:nvSpPr>
            <p:spPr>
              <a:xfrm>
                <a:off x="3421209" y="4926360"/>
                <a:ext cx="199647" cy="82034"/>
              </a:xfrm>
              <a:custGeom>
                <a:avLst/>
                <a:gdLst>
                  <a:gd name="connsiteX0" fmla="*/ 199648 w 199647"/>
                  <a:gd name="connsiteY0" fmla="*/ 19083 h 82034"/>
                  <a:gd name="connsiteX1" fmla="*/ 159743 w 199647"/>
                  <a:gd name="connsiteY1" fmla="*/ 0 h 82034"/>
                  <a:gd name="connsiteX2" fmla="*/ 99826 w 199647"/>
                  <a:gd name="connsiteY2" fmla="*/ 37799 h 82034"/>
                  <a:gd name="connsiteX3" fmla="*/ 39923 w 199647"/>
                  <a:gd name="connsiteY3" fmla="*/ 18 h 82034"/>
                  <a:gd name="connsiteX4" fmla="*/ 0 w 199647"/>
                  <a:gd name="connsiteY4" fmla="*/ 19070 h 82034"/>
                  <a:gd name="connsiteX5" fmla="*/ 99826 w 199647"/>
                  <a:gd name="connsiteY5" fmla="*/ 82035 h 82034"/>
                  <a:gd name="connsiteX6" fmla="*/ 199648 w 199647"/>
                  <a:gd name="connsiteY6" fmla="*/ 19083 h 8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647" h="82034">
                    <a:moveTo>
                      <a:pt x="199648" y="19083"/>
                    </a:moveTo>
                    <a:lnTo>
                      <a:pt x="159743" y="0"/>
                    </a:lnTo>
                    <a:cubicBezTo>
                      <a:pt x="148764" y="22958"/>
                      <a:pt x="125244" y="37799"/>
                      <a:pt x="99826" y="37799"/>
                    </a:cubicBezTo>
                    <a:cubicBezTo>
                      <a:pt x="74391" y="37799"/>
                      <a:pt x="50875" y="22967"/>
                      <a:pt x="39923" y="18"/>
                    </a:cubicBezTo>
                    <a:lnTo>
                      <a:pt x="0" y="19070"/>
                    </a:lnTo>
                    <a:cubicBezTo>
                      <a:pt x="18256" y="57320"/>
                      <a:pt x="57440" y="82035"/>
                      <a:pt x="99826" y="82035"/>
                    </a:cubicBezTo>
                    <a:cubicBezTo>
                      <a:pt x="142181" y="82035"/>
                      <a:pt x="181361" y="57325"/>
                      <a:pt x="199648" y="19083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0D4788EC-3C39-4A41-BE7A-17A4A0FDC7C7}"/>
                  </a:ext>
                </a:extLst>
              </p:cNvPr>
              <p:cNvSpPr/>
              <p:nvPr/>
            </p:nvSpPr>
            <p:spPr>
              <a:xfrm rot="-8100000">
                <a:off x="3250578" y="4620342"/>
                <a:ext cx="111600" cy="44234"/>
              </a:xfrm>
              <a:custGeom>
                <a:avLst/>
                <a:gdLst>
                  <a:gd name="connsiteX0" fmla="*/ 0 w 111600"/>
                  <a:gd name="connsiteY0" fmla="*/ 0 h 44234"/>
                  <a:gd name="connsiteX1" fmla="*/ 111600 w 111600"/>
                  <a:gd name="connsiteY1" fmla="*/ 0 h 44234"/>
                  <a:gd name="connsiteX2" fmla="*/ 111600 w 111600"/>
                  <a:gd name="connsiteY2" fmla="*/ 44235 h 44234"/>
                  <a:gd name="connsiteX3" fmla="*/ 0 w 111600"/>
                  <a:gd name="connsiteY3" fmla="*/ 44235 h 4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600" h="44234">
                    <a:moveTo>
                      <a:pt x="0" y="0"/>
                    </a:moveTo>
                    <a:lnTo>
                      <a:pt x="111600" y="0"/>
                    </a:lnTo>
                    <a:lnTo>
                      <a:pt x="111600" y="44235"/>
                    </a:lnTo>
                    <a:lnTo>
                      <a:pt x="0" y="44235"/>
                    </a:ln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88AD3989-5441-4D82-8D9B-37B0377A0163}"/>
                  </a:ext>
                </a:extLst>
              </p:cNvPr>
              <p:cNvSpPr/>
              <p:nvPr/>
            </p:nvSpPr>
            <p:spPr>
              <a:xfrm rot="2700000">
                <a:off x="3298151" y="4572749"/>
                <a:ext cx="111600" cy="44234"/>
              </a:xfrm>
              <a:custGeom>
                <a:avLst/>
                <a:gdLst>
                  <a:gd name="connsiteX0" fmla="*/ 0 w 111600"/>
                  <a:gd name="connsiteY0" fmla="*/ 0 h 44234"/>
                  <a:gd name="connsiteX1" fmla="*/ 111600 w 111600"/>
                  <a:gd name="connsiteY1" fmla="*/ 0 h 44234"/>
                  <a:gd name="connsiteX2" fmla="*/ 111600 w 111600"/>
                  <a:gd name="connsiteY2" fmla="*/ 44235 h 44234"/>
                  <a:gd name="connsiteX3" fmla="*/ 0 w 111600"/>
                  <a:gd name="connsiteY3" fmla="*/ 44235 h 4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600" h="44234">
                    <a:moveTo>
                      <a:pt x="0" y="0"/>
                    </a:moveTo>
                    <a:lnTo>
                      <a:pt x="111600" y="0"/>
                    </a:lnTo>
                    <a:lnTo>
                      <a:pt x="111600" y="44235"/>
                    </a:lnTo>
                    <a:lnTo>
                      <a:pt x="0" y="44235"/>
                    </a:ln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50DAFB95-9685-4DD2-8538-507C86E50DCC}"/>
                  </a:ext>
                </a:extLst>
              </p:cNvPr>
              <p:cNvSpPr/>
              <p:nvPr/>
            </p:nvSpPr>
            <p:spPr>
              <a:xfrm>
                <a:off x="3099118" y="4595676"/>
                <a:ext cx="839986" cy="935771"/>
              </a:xfrm>
              <a:custGeom>
                <a:avLst/>
                <a:gdLst>
                  <a:gd name="connsiteX0" fmla="*/ 839982 w 839986"/>
                  <a:gd name="connsiteY0" fmla="*/ 784070 h 935771"/>
                  <a:gd name="connsiteX1" fmla="*/ 649097 w 839986"/>
                  <a:gd name="connsiteY1" fmla="*/ 545080 h 935771"/>
                  <a:gd name="connsiteX2" fmla="*/ 526353 w 839986"/>
                  <a:gd name="connsiteY2" fmla="*/ 517260 h 935771"/>
                  <a:gd name="connsiteX3" fmla="*/ 526353 w 839986"/>
                  <a:gd name="connsiteY3" fmla="*/ 482929 h 935771"/>
                  <a:gd name="connsiteX4" fmla="*/ 716025 w 839986"/>
                  <a:gd name="connsiteY4" fmla="*/ 228765 h 935771"/>
                  <a:gd name="connsiteX5" fmla="*/ 685835 w 839986"/>
                  <a:gd name="connsiteY5" fmla="*/ 157591 h 935771"/>
                  <a:gd name="connsiteX6" fmla="*/ 617734 w 839986"/>
                  <a:gd name="connsiteY6" fmla="*/ 48435 h 935771"/>
                  <a:gd name="connsiteX7" fmla="*/ 583120 w 839986"/>
                  <a:gd name="connsiteY7" fmla="*/ 4098 h 935771"/>
                  <a:gd name="connsiteX8" fmla="*/ 581032 w 839986"/>
                  <a:gd name="connsiteY8" fmla="*/ 3329 h 935771"/>
                  <a:gd name="connsiteX9" fmla="*/ 520576 w 839986"/>
                  <a:gd name="connsiteY9" fmla="*/ 20541 h 935771"/>
                  <a:gd name="connsiteX10" fmla="*/ 197578 w 839986"/>
                  <a:gd name="connsiteY10" fmla="*/ 165221 h 935771"/>
                  <a:gd name="connsiteX11" fmla="*/ 142243 w 839986"/>
                  <a:gd name="connsiteY11" fmla="*/ 197288 h 935771"/>
                  <a:gd name="connsiteX12" fmla="*/ 129048 w 839986"/>
                  <a:gd name="connsiteY12" fmla="*/ 259748 h 935771"/>
                  <a:gd name="connsiteX13" fmla="*/ 232099 w 839986"/>
                  <a:gd name="connsiteY13" fmla="*/ 433651 h 935771"/>
                  <a:gd name="connsiteX14" fmla="*/ 313629 w 839986"/>
                  <a:gd name="connsiteY14" fmla="*/ 482814 h 935771"/>
                  <a:gd name="connsiteX15" fmla="*/ 313629 w 839986"/>
                  <a:gd name="connsiteY15" fmla="*/ 517260 h 935771"/>
                  <a:gd name="connsiteX16" fmla="*/ 190880 w 839986"/>
                  <a:gd name="connsiteY16" fmla="*/ 545080 h 935771"/>
                  <a:gd name="connsiteX17" fmla="*/ 0 w 839986"/>
                  <a:gd name="connsiteY17" fmla="*/ 784070 h 935771"/>
                  <a:gd name="connsiteX18" fmla="*/ 0 w 839986"/>
                  <a:gd name="connsiteY18" fmla="*/ 935771 h 935771"/>
                  <a:gd name="connsiteX19" fmla="*/ 839986 w 839986"/>
                  <a:gd name="connsiteY19" fmla="*/ 935771 h 935771"/>
                  <a:gd name="connsiteX20" fmla="*/ 839986 w 839986"/>
                  <a:gd name="connsiteY20" fmla="*/ 784070 h 935771"/>
                  <a:gd name="connsiteX21" fmla="*/ 172301 w 839986"/>
                  <a:gd name="connsiteY21" fmla="*/ 250467 h 935771"/>
                  <a:gd name="connsiteX22" fmla="*/ 178074 w 839986"/>
                  <a:gd name="connsiteY22" fmla="*/ 223236 h 935771"/>
                  <a:gd name="connsiteX23" fmla="*/ 202258 w 839986"/>
                  <a:gd name="connsiteY23" fmla="*/ 209213 h 935771"/>
                  <a:gd name="connsiteX24" fmla="*/ 555513 w 839986"/>
                  <a:gd name="connsiteY24" fmla="*/ 47675 h 935771"/>
                  <a:gd name="connsiteX25" fmla="*/ 562542 w 839986"/>
                  <a:gd name="connsiteY25" fmla="*/ 44260 h 935771"/>
                  <a:gd name="connsiteX26" fmla="*/ 565744 w 839986"/>
                  <a:gd name="connsiteY26" fmla="*/ 44835 h 935771"/>
                  <a:gd name="connsiteX27" fmla="*/ 567828 w 839986"/>
                  <a:gd name="connsiteY27" fmla="*/ 45604 h 935771"/>
                  <a:gd name="connsiteX28" fmla="*/ 573817 w 839986"/>
                  <a:gd name="connsiteY28" fmla="*/ 53708 h 935771"/>
                  <a:gd name="connsiteX29" fmla="*/ 573817 w 839986"/>
                  <a:gd name="connsiteY29" fmla="*/ 53713 h 935771"/>
                  <a:gd name="connsiteX30" fmla="*/ 658957 w 839986"/>
                  <a:gd name="connsiteY30" fmla="*/ 192723 h 935771"/>
                  <a:gd name="connsiteX31" fmla="*/ 672082 w 839986"/>
                  <a:gd name="connsiteY31" fmla="*/ 223701 h 935771"/>
                  <a:gd name="connsiteX32" fmla="*/ 419998 w 839986"/>
                  <a:gd name="connsiteY32" fmla="*/ 459245 h 935771"/>
                  <a:gd name="connsiteX33" fmla="*/ 172301 w 839986"/>
                  <a:gd name="connsiteY33" fmla="*/ 250467 h 935771"/>
                  <a:gd name="connsiteX34" fmla="*/ 419993 w 839986"/>
                  <a:gd name="connsiteY34" fmla="*/ 503476 h 935771"/>
                  <a:gd name="connsiteX35" fmla="*/ 482117 w 839986"/>
                  <a:gd name="connsiteY35" fmla="*/ 496567 h 935771"/>
                  <a:gd name="connsiteX36" fmla="*/ 482117 w 839986"/>
                  <a:gd name="connsiteY36" fmla="*/ 525364 h 935771"/>
                  <a:gd name="connsiteX37" fmla="*/ 419993 w 839986"/>
                  <a:gd name="connsiteY37" fmla="*/ 548499 h 935771"/>
                  <a:gd name="connsiteX38" fmla="*/ 357860 w 839986"/>
                  <a:gd name="connsiteY38" fmla="*/ 525360 h 935771"/>
                  <a:gd name="connsiteX39" fmla="*/ 357860 w 839986"/>
                  <a:gd name="connsiteY39" fmla="*/ 496562 h 935771"/>
                  <a:gd name="connsiteX40" fmla="*/ 419993 w 839986"/>
                  <a:gd name="connsiteY40" fmla="*/ 503476 h 935771"/>
                  <a:gd name="connsiteX41" fmla="*/ 329187 w 839986"/>
                  <a:gd name="connsiteY41" fmla="*/ 559089 h 935771"/>
                  <a:gd name="connsiteX42" fmla="*/ 419993 w 839986"/>
                  <a:gd name="connsiteY42" fmla="*/ 592739 h 935771"/>
                  <a:gd name="connsiteX43" fmla="*/ 510786 w 839986"/>
                  <a:gd name="connsiteY43" fmla="*/ 559089 h 935771"/>
                  <a:gd name="connsiteX44" fmla="*/ 588658 w 839986"/>
                  <a:gd name="connsiteY44" fmla="*/ 576739 h 935771"/>
                  <a:gd name="connsiteX45" fmla="*/ 588658 w 839986"/>
                  <a:gd name="connsiteY45" fmla="*/ 704168 h 935771"/>
                  <a:gd name="connsiteX46" fmla="*/ 257463 w 839986"/>
                  <a:gd name="connsiteY46" fmla="*/ 704168 h 935771"/>
                  <a:gd name="connsiteX47" fmla="*/ 257463 w 839986"/>
                  <a:gd name="connsiteY47" fmla="*/ 575350 h 935771"/>
                  <a:gd name="connsiteX48" fmla="*/ 329187 w 839986"/>
                  <a:gd name="connsiteY48" fmla="*/ 559089 h 935771"/>
                  <a:gd name="connsiteX49" fmla="*/ 200661 w 839986"/>
                  <a:gd name="connsiteY49" fmla="*/ 588222 h 935771"/>
                  <a:gd name="connsiteX50" fmla="*/ 213232 w 839986"/>
                  <a:gd name="connsiteY50" fmla="*/ 585369 h 935771"/>
                  <a:gd name="connsiteX51" fmla="*/ 213232 w 839986"/>
                  <a:gd name="connsiteY51" fmla="*/ 748399 h 935771"/>
                  <a:gd name="connsiteX52" fmla="*/ 632898 w 839986"/>
                  <a:gd name="connsiteY52" fmla="*/ 748399 h 935771"/>
                  <a:gd name="connsiteX53" fmla="*/ 632898 w 839986"/>
                  <a:gd name="connsiteY53" fmla="*/ 586763 h 935771"/>
                  <a:gd name="connsiteX54" fmla="*/ 639321 w 839986"/>
                  <a:gd name="connsiteY54" fmla="*/ 588218 h 935771"/>
                  <a:gd name="connsiteX55" fmla="*/ 682212 w 839986"/>
                  <a:gd name="connsiteY55" fmla="*/ 603130 h 935771"/>
                  <a:gd name="connsiteX56" fmla="*/ 682212 w 839986"/>
                  <a:gd name="connsiteY56" fmla="*/ 891531 h 935771"/>
                  <a:gd name="connsiteX57" fmla="*/ 161623 w 839986"/>
                  <a:gd name="connsiteY57" fmla="*/ 891531 h 935771"/>
                  <a:gd name="connsiteX58" fmla="*/ 161623 w 839986"/>
                  <a:gd name="connsiteY58" fmla="*/ 601334 h 935771"/>
                  <a:gd name="connsiteX59" fmla="*/ 200661 w 839986"/>
                  <a:gd name="connsiteY59" fmla="*/ 588222 h 935771"/>
                  <a:gd name="connsiteX60" fmla="*/ 44235 w 839986"/>
                  <a:gd name="connsiteY60" fmla="*/ 784070 h 935771"/>
                  <a:gd name="connsiteX61" fmla="*/ 117388 w 839986"/>
                  <a:gd name="connsiteY61" fmla="*/ 628742 h 935771"/>
                  <a:gd name="connsiteX62" fmla="*/ 117388 w 839986"/>
                  <a:gd name="connsiteY62" fmla="*/ 891536 h 935771"/>
                  <a:gd name="connsiteX63" fmla="*/ 44235 w 839986"/>
                  <a:gd name="connsiteY63" fmla="*/ 891536 h 935771"/>
                  <a:gd name="connsiteX64" fmla="*/ 44235 w 839986"/>
                  <a:gd name="connsiteY64" fmla="*/ 784070 h 935771"/>
                  <a:gd name="connsiteX65" fmla="*/ 795746 w 839986"/>
                  <a:gd name="connsiteY65" fmla="*/ 891536 h 935771"/>
                  <a:gd name="connsiteX66" fmla="*/ 726447 w 839986"/>
                  <a:gd name="connsiteY66" fmla="*/ 891536 h 935771"/>
                  <a:gd name="connsiteX67" fmla="*/ 726447 w 839986"/>
                  <a:gd name="connsiteY67" fmla="*/ 632024 h 935771"/>
                  <a:gd name="connsiteX68" fmla="*/ 795746 w 839986"/>
                  <a:gd name="connsiteY68" fmla="*/ 784070 h 935771"/>
                  <a:gd name="connsiteX69" fmla="*/ 795746 w 839986"/>
                  <a:gd name="connsiteY69" fmla="*/ 891536 h 935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839986" h="935771">
                    <a:moveTo>
                      <a:pt x="839982" y="784070"/>
                    </a:moveTo>
                    <a:cubicBezTo>
                      <a:pt x="839982" y="668828"/>
                      <a:pt x="761491" y="570550"/>
                      <a:pt x="649097" y="545080"/>
                    </a:cubicBezTo>
                    <a:lnTo>
                      <a:pt x="526353" y="517260"/>
                    </a:lnTo>
                    <a:lnTo>
                      <a:pt x="526353" y="482929"/>
                    </a:lnTo>
                    <a:cubicBezTo>
                      <a:pt x="627046" y="442591"/>
                      <a:pt x="702450" y="346587"/>
                      <a:pt x="716025" y="228765"/>
                    </a:cubicBezTo>
                    <a:cubicBezTo>
                      <a:pt x="719166" y="201512"/>
                      <a:pt x="707599" y="174241"/>
                      <a:pt x="685835" y="157591"/>
                    </a:cubicBezTo>
                    <a:cubicBezTo>
                      <a:pt x="663222" y="140286"/>
                      <a:pt x="624303" y="103093"/>
                      <a:pt x="617734" y="48435"/>
                    </a:cubicBezTo>
                    <a:cubicBezTo>
                      <a:pt x="615288" y="28047"/>
                      <a:pt x="602017" y="11057"/>
                      <a:pt x="583120" y="4098"/>
                    </a:cubicBezTo>
                    <a:lnTo>
                      <a:pt x="581032" y="3329"/>
                    </a:lnTo>
                    <a:cubicBezTo>
                      <a:pt x="559131" y="-4735"/>
                      <a:pt x="534837" y="2178"/>
                      <a:pt x="520576" y="20541"/>
                    </a:cubicBezTo>
                    <a:cubicBezTo>
                      <a:pt x="439280" y="125210"/>
                      <a:pt x="283315" y="156113"/>
                      <a:pt x="197578" y="165221"/>
                    </a:cubicBezTo>
                    <a:cubicBezTo>
                      <a:pt x="175469" y="167570"/>
                      <a:pt x="155297" y="179262"/>
                      <a:pt x="142243" y="197288"/>
                    </a:cubicBezTo>
                    <a:cubicBezTo>
                      <a:pt x="129207" y="215287"/>
                      <a:pt x="124394" y="238055"/>
                      <a:pt x="129048" y="259748"/>
                    </a:cubicBezTo>
                    <a:cubicBezTo>
                      <a:pt x="143628" y="327720"/>
                      <a:pt x="180224" y="389482"/>
                      <a:pt x="232099" y="433651"/>
                    </a:cubicBezTo>
                    <a:cubicBezTo>
                      <a:pt x="256689" y="454583"/>
                      <a:pt x="284292" y="471083"/>
                      <a:pt x="313629" y="482814"/>
                    </a:cubicBezTo>
                    <a:lnTo>
                      <a:pt x="313629" y="517260"/>
                    </a:lnTo>
                    <a:lnTo>
                      <a:pt x="190880" y="545080"/>
                    </a:lnTo>
                    <a:cubicBezTo>
                      <a:pt x="78491" y="570555"/>
                      <a:pt x="0" y="668833"/>
                      <a:pt x="0" y="784070"/>
                    </a:cubicBezTo>
                    <a:lnTo>
                      <a:pt x="0" y="935771"/>
                    </a:lnTo>
                    <a:lnTo>
                      <a:pt x="839986" y="935771"/>
                    </a:lnTo>
                    <a:lnTo>
                      <a:pt x="839986" y="784070"/>
                    </a:lnTo>
                    <a:close/>
                    <a:moveTo>
                      <a:pt x="172301" y="250467"/>
                    </a:moveTo>
                    <a:cubicBezTo>
                      <a:pt x="170244" y="240877"/>
                      <a:pt x="172297" y="231207"/>
                      <a:pt x="178074" y="223236"/>
                    </a:cubicBezTo>
                    <a:cubicBezTo>
                      <a:pt x="183869" y="215234"/>
                      <a:pt x="192459" y="210249"/>
                      <a:pt x="202258" y="209213"/>
                    </a:cubicBezTo>
                    <a:cubicBezTo>
                      <a:pt x="294979" y="199358"/>
                      <a:pt x="464171" y="165274"/>
                      <a:pt x="555513" y="47675"/>
                    </a:cubicBezTo>
                    <a:cubicBezTo>
                      <a:pt x="557229" y="45472"/>
                      <a:pt x="559835" y="44260"/>
                      <a:pt x="562542" y="44260"/>
                    </a:cubicBezTo>
                    <a:cubicBezTo>
                      <a:pt x="563608" y="44260"/>
                      <a:pt x="564687" y="44445"/>
                      <a:pt x="565744" y="44835"/>
                    </a:cubicBezTo>
                    <a:lnTo>
                      <a:pt x="567828" y="45604"/>
                    </a:lnTo>
                    <a:cubicBezTo>
                      <a:pt x="571066" y="46799"/>
                      <a:pt x="573362" y="49904"/>
                      <a:pt x="573817" y="53708"/>
                    </a:cubicBezTo>
                    <a:lnTo>
                      <a:pt x="573817" y="53713"/>
                    </a:lnTo>
                    <a:cubicBezTo>
                      <a:pt x="582319" y="124485"/>
                      <a:pt x="630810" y="171184"/>
                      <a:pt x="658957" y="192723"/>
                    </a:cubicBezTo>
                    <a:cubicBezTo>
                      <a:pt x="668419" y="199964"/>
                      <a:pt x="673449" y="211832"/>
                      <a:pt x="672082" y="223701"/>
                    </a:cubicBezTo>
                    <a:cubicBezTo>
                      <a:pt x="656608" y="357982"/>
                      <a:pt x="548232" y="459245"/>
                      <a:pt x="419998" y="459245"/>
                    </a:cubicBezTo>
                    <a:cubicBezTo>
                      <a:pt x="300522" y="459241"/>
                      <a:pt x="198670" y="373393"/>
                      <a:pt x="172301" y="250467"/>
                    </a:cubicBezTo>
                    <a:close/>
                    <a:moveTo>
                      <a:pt x="419993" y="503476"/>
                    </a:moveTo>
                    <a:cubicBezTo>
                      <a:pt x="441257" y="503476"/>
                      <a:pt x="462030" y="501043"/>
                      <a:pt x="482117" y="496567"/>
                    </a:cubicBezTo>
                    <a:lnTo>
                      <a:pt x="482117" y="525364"/>
                    </a:lnTo>
                    <a:cubicBezTo>
                      <a:pt x="464866" y="540320"/>
                      <a:pt x="443124" y="548499"/>
                      <a:pt x="419993" y="548499"/>
                    </a:cubicBezTo>
                    <a:cubicBezTo>
                      <a:pt x="396862" y="548499"/>
                      <a:pt x="375116" y="540311"/>
                      <a:pt x="357860" y="525360"/>
                    </a:cubicBezTo>
                    <a:lnTo>
                      <a:pt x="357860" y="496562"/>
                    </a:lnTo>
                    <a:cubicBezTo>
                      <a:pt x="378191" y="501114"/>
                      <a:pt x="399017" y="503476"/>
                      <a:pt x="419993" y="503476"/>
                    </a:cubicBezTo>
                    <a:close/>
                    <a:moveTo>
                      <a:pt x="329187" y="559089"/>
                    </a:moveTo>
                    <a:cubicBezTo>
                      <a:pt x="354432" y="580866"/>
                      <a:pt x="386215" y="592743"/>
                      <a:pt x="419993" y="592739"/>
                    </a:cubicBezTo>
                    <a:cubicBezTo>
                      <a:pt x="453771" y="592739"/>
                      <a:pt x="485550" y="580857"/>
                      <a:pt x="510786" y="559089"/>
                    </a:cubicBezTo>
                    <a:lnTo>
                      <a:pt x="588658" y="576739"/>
                    </a:lnTo>
                    <a:lnTo>
                      <a:pt x="588658" y="704168"/>
                    </a:lnTo>
                    <a:lnTo>
                      <a:pt x="257463" y="704168"/>
                    </a:lnTo>
                    <a:lnTo>
                      <a:pt x="257463" y="575350"/>
                    </a:lnTo>
                    <a:lnTo>
                      <a:pt x="329187" y="559089"/>
                    </a:lnTo>
                    <a:close/>
                    <a:moveTo>
                      <a:pt x="200661" y="588222"/>
                    </a:moveTo>
                    <a:lnTo>
                      <a:pt x="213232" y="585369"/>
                    </a:lnTo>
                    <a:lnTo>
                      <a:pt x="213232" y="748399"/>
                    </a:lnTo>
                    <a:lnTo>
                      <a:pt x="632898" y="748399"/>
                    </a:lnTo>
                    <a:lnTo>
                      <a:pt x="632898" y="586763"/>
                    </a:lnTo>
                    <a:lnTo>
                      <a:pt x="639321" y="588218"/>
                    </a:lnTo>
                    <a:cubicBezTo>
                      <a:pt x="654428" y="591637"/>
                      <a:pt x="668760" y="596698"/>
                      <a:pt x="682212" y="603130"/>
                    </a:cubicBezTo>
                    <a:lnTo>
                      <a:pt x="682212" y="891531"/>
                    </a:lnTo>
                    <a:lnTo>
                      <a:pt x="161623" y="891531"/>
                    </a:lnTo>
                    <a:lnTo>
                      <a:pt x="161623" y="601334"/>
                    </a:lnTo>
                    <a:cubicBezTo>
                      <a:pt x="173951" y="595765"/>
                      <a:pt x="186992" y="591319"/>
                      <a:pt x="200661" y="588222"/>
                    </a:cubicBezTo>
                    <a:close/>
                    <a:moveTo>
                      <a:pt x="44235" y="784070"/>
                    </a:moveTo>
                    <a:cubicBezTo>
                      <a:pt x="44235" y="721928"/>
                      <a:pt x="72095" y="665811"/>
                      <a:pt x="117388" y="628742"/>
                    </a:cubicBezTo>
                    <a:lnTo>
                      <a:pt x="117388" y="891536"/>
                    </a:lnTo>
                    <a:lnTo>
                      <a:pt x="44235" y="891536"/>
                    </a:lnTo>
                    <a:lnTo>
                      <a:pt x="44235" y="784070"/>
                    </a:lnTo>
                    <a:close/>
                    <a:moveTo>
                      <a:pt x="795746" y="891536"/>
                    </a:moveTo>
                    <a:lnTo>
                      <a:pt x="726447" y="891536"/>
                    </a:lnTo>
                    <a:lnTo>
                      <a:pt x="726447" y="632024"/>
                    </a:lnTo>
                    <a:cubicBezTo>
                      <a:pt x="769449" y="669080"/>
                      <a:pt x="795746" y="723720"/>
                      <a:pt x="795746" y="784070"/>
                    </a:cubicBezTo>
                    <a:lnTo>
                      <a:pt x="795746" y="891536"/>
                    </a:ln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</p:grpSp>
        <p:grpSp>
          <p:nvGrpSpPr>
            <p:cNvPr id="11" name="Рисунок 2">
              <a:extLst>
                <a:ext uri="{FF2B5EF4-FFF2-40B4-BE49-F238E27FC236}">
                  <a16:creationId xmlns:a16="http://schemas.microsoft.com/office/drawing/2014/main" id="{5B58E0F4-54D5-4175-A7FA-ED61DA19C52F}"/>
                </a:ext>
              </a:extLst>
            </p:cNvPr>
            <p:cNvGrpSpPr/>
            <p:nvPr/>
          </p:nvGrpSpPr>
          <p:grpSpPr>
            <a:xfrm>
              <a:off x="2622707" y="4289693"/>
              <a:ext cx="606002" cy="743123"/>
              <a:chOff x="2622707" y="4289693"/>
              <a:chExt cx="606002" cy="743123"/>
            </a:xfrm>
            <a:grpFill/>
          </p:grpSpPr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6F1B0062-1E49-4F59-AAFD-3EFE076A1D3C}"/>
                  </a:ext>
                </a:extLst>
              </p:cNvPr>
              <p:cNvSpPr/>
              <p:nvPr/>
            </p:nvSpPr>
            <p:spPr>
              <a:xfrm>
                <a:off x="2921659" y="4526896"/>
                <a:ext cx="159592" cy="69396"/>
              </a:xfrm>
              <a:custGeom>
                <a:avLst/>
                <a:gdLst>
                  <a:gd name="connsiteX0" fmla="*/ 79801 w 159592"/>
                  <a:gd name="connsiteY0" fmla="*/ 25161 h 69396"/>
                  <a:gd name="connsiteX1" fmla="*/ 39922 w 159592"/>
                  <a:gd name="connsiteY1" fmla="*/ 9 h 69396"/>
                  <a:gd name="connsiteX2" fmla="*/ 0 w 159592"/>
                  <a:gd name="connsiteY2" fmla="*/ 19061 h 69396"/>
                  <a:gd name="connsiteX3" fmla="*/ 79801 w 159592"/>
                  <a:gd name="connsiteY3" fmla="*/ 69397 h 69396"/>
                  <a:gd name="connsiteX4" fmla="*/ 159593 w 159592"/>
                  <a:gd name="connsiteY4" fmla="*/ 19079 h 69396"/>
                  <a:gd name="connsiteX5" fmla="*/ 119688 w 159592"/>
                  <a:gd name="connsiteY5" fmla="*/ 0 h 69396"/>
                  <a:gd name="connsiteX6" fmla="*/ 79801 w 159592"/>
                  <a:gd name="connsiteY6" fmla="*/ 25161 h 6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592" h="69396">
                    <a:moveTo>
                      <a:pt x="79801" y="25161"/>
                    </a:moveTo>
                    <a:cubicBezTo>
                      <a:pt x="62867" y="25161"/>
                      <a:pt x="47212" y="15288"/>
                      <a:pt x="39922" y="9"/>
                    </a:cubicBezTo>
                    <a:lnTo>
                      <a:pt x="0" y="19061"/>
                    </a:lnTo>
                    <a:cubicBezTo>
                      <a:pt x="14589" y="49637"/>
                      <a:pt x="45916" y="69397"/>
                      <a:pt x="79801" y="69397"/>
                    </a:cubicBezTo>
                    <a:cubicBezTo>
                      <a:pt x="113659" y="69397"/>
                      <a:pt x="144977" y="49645"/>
                      <a:pt x="159593" y="19079"/>
                    </a:cubicBezTo>
                    <a:lnTo>
                      <a:pt x="119688" y="0"/>
                    </a:lnTo>
                    <a:cubicBezTo>
                      <a:pt x="112376" y="15283"/>
                      <a:pt x="96721" y="25161"/>
                      <a:pt x="79801" y="25161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E8DA9F6A-1189-483A-B165-4B693DE532FF}"/>
                  </a:ext>
                </a:extLst>
              </p:cNvPr>
              <p:cNvSpPr/>
              <p:nvPr/>
            </p:nvSpPr>
            <p:spPr>
              <a:xfrm>
                <a:off x="2622707" y="4988581"/>
                <a:ext cx="498524" cy="44235"/>
              </a:xfrm>
              <a:custGeom>
                <a:avLst/>
                <a:gdLst>
                  <a:gd name="connsiteX0" fmla="*/ 0 w 498524"/>
                  <a:gd name="connsiteY0" fmla="*/ 0 h 44235"/>
                  <a:gd name="connsiteX1" fmla="*/ 498524 w 498524"/>
                  <a:gd name="connsiteY1" fmla="*/ 0 h 44235"/>
                  <a:gd name="connsiteX2" fmla="*/ 498524 w 498524"/>
                  <a:gd name="connsiteY2" fmla="*/ 44235 h 44235"/>
                  <a:gd name="connsiteX3" fmla="*/ 0 w 498524"/>
                  <a:gd name="connsiteY3" fmla="*/ 44235 h 4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524" h="44235">
                    <a:moveTo>
                      <a:pt x="0" y="0"/>
                    </a:moveTo>
                    <a:lnTo>
                      <a:pt x="498524" y="0"/>
                    </a:lnTo>
                    <a:lnTo>
                      <a:pt x="498524" y="44235"/>
                    </a:lnTo>
                    <a:lnTo>
                      <a:pt x="0" y="44235"/>
                    </a:ln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ED470921-80E6-4BC8-8AF1-4A952D351EFE}"/>
                  </a:ext>
                </a:extLst>
              </p:cNvPr>
              <p:cNvSpPr/>
              <p:nvPr/>
            </p:nvSpPr>
            <p:spPr>
              <a:xfrm>
                <a:off x="3091315" y="4289693"/>
                <a:ext cx="137395" cy="68697"/>
              </a:xfrm>
              <a:custGeom>
                <a:avLst/>
                <a:gdLst>
                  <a:gd name="connsiteX0" fmla="*/ 68698 w 137395"/>
                  <a:gd name="connsiteY0" fmla="*/ 44235 h 68697"/>
                  <a:gd name="connsiteX1" fmla="*/ 93160 w 137395"/>
                  <a:gd name="connsiteY1" fmla="*/ 68698 h 68697"/>
                  <a:gd name="connsiteX2" fmla="*/ 137395 w 137395"/>
                  <a:gd name="connsiteY2" fmla="*/ 68698 h 68697"/>
                  <a:gd name="connsiteX3" fmla="*/ 68698 w 137395"/>
                  <a:gd name="connsiteY3" fmla="*/ 0 h 68697"/>
                  <a:gd name="connsiteX4" fmla="*/ 0 w 137395"/>
                  <a:gd name="connsiteY4" fmla="*/ 68698 h 68697"/>
                  <a:gd name="connsiteX5" fmla="*/ 44235 w 137395"/>
                  <a:gd name="connsiteY5" fmla="*/ 68698 h 68697"/>
                  <a:gd name="connsiteX6" fmla="*/ 68698 w 137395"/>
                  <a:gd name="connsiteY6" fmla="*/ 44235 h 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395" h="68697">
                    <a:moveTo>
                      <a:pt x="68698" y="44235"/>
                    </a:moveTo>
                    <a:cubicBezTo>
                      <a:pt x="82185" y="44235"/>
                      <a:pt x="93160" y="55210"/>
                      <a:pt x="93160" y="68698"/>
                    </a:cubicBezTo>
                    <a:lnTo>
                      <a:pt x="137395" y="68698"/>
                    </a:lnTo>
                    <a:cubicBezTo>
                      <a:pt x="137395" y="30819"/>
                      <a:pt x="106576" y="0"/>
                      <a:pt x="68698" y="0"/>
                    </a:cubicBezTo>
                    <a:cubicBezTo>
                      <a:pt x="30819" y="0"/>
                      <a:pt x="0" y="30819"/>
                      <a:pt x="0" y="68698"/>
                    </a:cubicBezTo>
                    <a:lnTo>
                      <a:pt x="44235" y="68698"/>
                    </a:lnTo>
                    <a:cubicBezTo>
                      <a:pt x="44235" y="55210"/>
                      <a:pt x="55210" y="44235"/>
                      <a:pt x="68698" y="44235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9BDBD49F-1EBF-4EFE-83D1-51E2B24213CA}"/>
                  </a:ext>
                </a:extLst>
              </p:cNvPr>
              <p:cNvSpPr/>
              <p:nvPr/>
            </p:nvSpPr>
            <p:spPr>
              <a:xfrm>
                <a:off x="2774205" y="4289693"/>
                <a:ext cx="137395" cy="68697"/>
              </a:xfrm>
              <a:custGeom>
                <a:avLst/>
                <a:gdLst>
                  <a:gd name="connsiteX0" fmla="*/ 0 w 137395"/>
                  <a:gd name="connsiteY0" fmla="*/ 68698 h 68697"/>
                  <a:gd name="connsiteX1" fmla="*/ 44235 w 137395"/>
                  <a:gd name="connsiteY1" fmla="*/ 68698 h 68697"/>
                  <a:gd name="connsiteX2" fmla="*/ 68698 w 137395"/>
                  <a:gd name="connsiteY2" fmla="*/ 44235 h 68697"/>
                  <a:gd name="connsiteX3" fmla="*/ 93160 w 137395"/>
                  <a:gd name="connsiteY3" fmla="*/ 68698 h 68697"/>
                  <a:gd name="connsiteX4" fmla="*/ 137395 w 137395"/>
                  <a:gd name="connsiteY4" fmla="*/ 68698 h 68697"/>
                  <a:gd name="connsiteX5" fmla="*/ 68698 w 137395"/>
                  <a:gd name="connsiteY5" fmla="*/ 0 h 68697"/>
                  <a:gd name="connsiteX6" fmla="*/ 0 w 137395"/>
                  <a:gd name="connsiteY6" fmla="*/ 68698 h 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395" h="68697">
                    <a:moveTo>
                      <a:pt x="0" y="68698"/>
                    </a:moveTo>
                    <a:lnTo>
                      <a:pt x="44235" y="68698"/>
                    </a:lnTo>
                    <a:cubicBezTo>
                      <a:pt x="44235" y="55210"/>
                      <a:pt x="55210" y="44235"/>
                      <a:pt x="68698" y="44235"/>
                    </a:cubicBezTo>
                    <a:cubicBezTo>
                      <a:pt x="82189" y="44235"/>
                      <a:pt x="93160" y="55210"/>
                      <a:pt x="93160" y="68698"/>
                    </a:cubicBezTo>
                    <a:lnTo>
                      <a:pt x="137395" y="68698"/>
                    </a:lnTo>
                    <a:cubicBezTo>
                      <a:pt x="137395" y="30819"/>
                      <a:pt x="106576" y="0"/>
                      <a:pt x="68698" y="0"/>
                    </a:cubicBezTo>
                    <a:cubicBezTo>
                      <a:pt x="30819" y="0"/>
                      <a:pt x="0" y="30819"/>
                      <a:pt x="0" y="68698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</p:grpSp>
        <p:grpSp>
          <p:nvGrpSpPr>
            <p:cNvPr id="12" name="Рисунок 2">
              <a:extLst>
                <a:ext uri="{FF2B5EF4-FFF2-40B4-BE49-F238E27FC236}">
                  <a16:creationId xmlns:a16="http://schemas.microsoft.com/office/drawing/2014/main" id="{E7A61563-921D-4926-ACE9-32AAFD7C4715}"/>
                </a:ext>
              </a:extLst>
            </p:cNvPr>
            <p:cNvGrpSpPr/>
            <p:nvPr/>
          </p:nvGrpSpPr>
          <p:grpSpPr>
            <a:xfrm>
              <a:off x="3813661" y="4232788"/>
              <a:ext cx="454510" cy="1204450"/>
              <a:chOff x="3813661" y="4232788"/>
              <a:chExt cx="454510" cy="1204450"/>
            </a:xfrm>
            <a:grpFill/>
          </p:grpSpPr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DAE221AC-0D8A-45CA-B4B1-36182DB46B65}"/>
                  </a:ext>
                </a:extLst>
              </p:cNvPr>
              <p:cNvSpPr/>
              <p:nvPr/>
            </p:nvSpPr>
            <p:spPr>
              <a:xfrm>
                <a:off x="3959612" y="4461777"/>
                <a:ext cx="162613" cy="70351"/>
              </a:xfrm>
              <a:custGeom>
                <a:avLst/>
                <a:gdLst>
                  <a:gd name="connsiteX0" fmla="*/ 81305 w 162613"/>
                  <a:gd name="connsiteY0" fmla="*/ 70352 h 70351"/>
                  <a:gd name="connsiteX1" fmla="*/ 162614 w 162613"/>
                  <a:gd name="connsiteY1" fmla="*/ 19083 h 70351"/>
                  <a:gd name="connsiteX2" fmla="*/ 122709 w 162613"/>
                  <a:gd name="connsiteY2" fmla="*/ 0 h 70351"/>
                  <a:gd name="connsiteX3" fmla="*/ 81309 w 162613"/>
                  <a:gd name="connsiteY3" fmla="*/ 26121 h 70351"/>
                  <a:gd name="connsiteX4" fmla="*/ 39922 w 162613"/>
                  <a:gd name="connsiteY4" fmla="*/ 18 h 70351"/>
                  <a:gd name="connsiteX5" fmla="*/ 0 w 162613"/>
                  <a:gd name="connsiteY5" fmla="*/ 19070 h 70351"/>
                  <a:gd name="connsiteX6" fmla="*/ 81305 w 162613"/>
                  <a:gd name="connsiteY6" fmla="*/ 70352 h 7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613" h="70351">
                    <a:moveTo>
                      <a:pt x="81305" y="70352"/>
                    </a:moveTo>
                    <a:cubicBezTo>
                      <a:pt x="115804" y="70352"/>
                      <a:pt x="147720" y="50229"/>
                      <a:pt x="162614" y="19083"/>
                    </a:cubicBezTo>
                    <a:lnTo>
                      <a:pt x="122709" y="0"/>
                    </a:lnTo>
                    <a:cubicBezTo>
                      <a:pt x="115118" y="15867"/>
                      <a:pt x="98866" y="26121"/>
                      <a:pt x="81309" y="26121"/>
                    </a:cubicBezTo>
                    <a:cubicBezTo>
                      <a:pt x="63730" y="26121"/>
                      <a:pt x="47487" y="15876"/>
                      <a:pt x="39922" y="18"/>
                    </a:cubicBezTo>
                    <a:lnTo>
                      <a:pt x="0" y="19070"/>
                    </a:lnTo>
                    <a:cubicBezTo>
                      <a:pt x="14854" y="50220"/>
                      <a:pt x="46775" y="70352"/>
                      <a:pt x="81305" y="70352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332E2C0C-4EA7-4779-9C99-489EBFF3EFE2}"/>
                  </a:ext>
                </a:extLst>
              </p:cNvPr>
              <p:cNvSpPr/>
              <p:nvPr/>
            </p:nvSpPr>
            <p:spPr>
              <a:xfrm>
                <a:off x="4130776" y="4232788"/>
                <a:ext cx="137395" cy="68697"/>
              </a:xfrm>
              <a:custGeom>
                <a:avLst/>
                <a:gdLst>
                  <a:gd name="connsiteX0" fmla="*/ 68698 w 137395"/>
                  <a:gd name="connsiteY0" fmla="*/ 44235 h 68697"/>
                  <a:gd name="connsiteX1" fmla="*/ 93160 w 137395"/>
                  <a:gd name="connsiteY1" fmla="*/ 68698 h 68697"/>
                  <a:gd name="connsiteX2" fmla="*/ 137395 w 137395"/>
                  <a:gd name="connsiteY2" fmla="*/ 68698 h 68697"/>
                  <a:gd name="connsiteX3" fmla="*/ 68698 w 137395"/>
                  <a:gd name="connsiteY3" fmla="*/ 0 h 68697"/>
                  <a:gd name="connsiteX4" fmla="*/ 0 w 137395"/>
                  <a:gd name="connsiteY4" fmla="*/ 68698 h 68697"/>
                  <a:gd name="connsiteX5" fmla="*/ 44235 w 137395"/>
                  <a:gd name="connsiteY5" fmla="*/ 68698 h 68697"/>
                  <a:gd name="connsiteX6" fmla="*/ 68698 w 137395"/>
                  <a:gd name="connsiteY6" fmla="*/ 44235 h 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395" h="68697">
                    <a:moveTo>
                      <a:pt x="68698" y="44235"/>
                    </a:moveTo>
                    <a:cubicBezTo>
                      <a:pt x="82189" y="44235"/>
                      <a:pt x="93160" y="55206"/>
                      <a:pt x="93160" y="68698"/>
                    </a:cubicBezTo>
                    <a:lnTo>
                      <a:pt x="137395" y="68698"/>
                    </a:lnTo>
                    <a:cubicBezTo>
                      <a:pt x="137395" y="30819"/>
                      <a:pt x="106576" y="0"/>
                      <a:pt x="68698" y="0"/>
                    </a:cubicBezTo>
                    <a:cubicBezTo>
                      <a:pt x="30819" y="0"/>
                      <a:pt x="0" y="30819"/>
                      <a:pt x="0" y="68698"/>
                    </a:cubicBezTo>
                    <a:lnTo>
                      <a:pt x="44235" y="68698"/>
                    </a:lnTo>
                    <a:cubicBezTo>
                      <a:pt x="44231" y="55210"/>
                      <a:pt x="55206" y="44235"/>
                      <a:pt x="68698" y="44235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A76C1BEA-AA36-4654-842A-747891DE1EA3}"/>
                  </a:ext>
                </a:extLst>
              </p:cNvPr>
              <p:cNvSpPr/>
              <p:nvPr/>
            </p:nvSpPr>
            <p:spPr>
              <a:xfrm>
                <a:off x="3813661" y="4232788"/>
                <a:ext cx="137395" cy="68697"/>
              </a:xfrm>
              <a:custGeom>
                <a:avLst/>
                <a:gdLst>
                  <a:gd name="connsiteX0" fmla="*/ 68702 w 137395"/>
                  <a:gd name="connsiteY0" fmla="*/ 44235 h 68697"/>
                  <a:gd name="connsiteX1" fmla="*/ 93160 w 137395"/>
                  <a:gd name="connsiteY1" fmla="*/ 68698 h 68697"/>
                  <a:gd name="connsiteX2" fmla="*/ 137395 w 137395"/>
                  <a:gd name="connsiteY2" fmla="*/ 68698 h 68697"/>
                  <a:gd name="connsiteX3" fmla="*/ 68702 w 137395"/>
                  <a:gd name="connsiteY3" fmla="*/ 0 h 68697"/>
                  <a:gd name="connsiteX4" fmla="*/ 0 w 137395"/>
                  <a:gd name="connsiteY4" fmla="*/ 68698 h 68697"/>
                  <a:gd name="connsiteX5" fmla="*/ 44235 w 137395"/>
                  <a:gd name="connsiteY5" fmla="*/ 68698 h 68697"/>
                  <a:gd name="connsiteX6" fmla="*/ 68702 w 137395"/>
                  <a:gd name="connsiteY6" fmla="*/ 44235 h 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395" h="68697">
                    <a:moveTo>
                      <a:pt x="68702" y="44235"/>
                    </a:moveTo>
                    <a:cubicBezTo>
                      <a:pt x="82189" y="44235"/>
                      <a:pt x="93160" y="55206"/>
                      <a:pt x="93160" y="68698"/>
                    </a:cubicBezTo>
                    <a:lnTo>
                      <a:pt x="137395" y="68698"/>
                    </a:lnTo>
                    <a:cubicBezTo>
                      <a:pt x="137395" y="30819"/>
                      <a:pt x="106576" y="0"/>
                      <a:pt x="68702" y="0"/>
                    </a:cubicBezTo>
                    <a:cubicBezTo>
                      <a:pt x="30819" y="0"/>
                      <a:pt x="0" y="30819"/>
                      <a:pt x="0" y="68698"/>
                    </a:cubicBezTo>
                    <a:lnTo>
                      <a:pt x="44235" y="68698"/>
                    </a:lnTo>
                    <a:cubicBezTo>
                      <a:pt x="44235" y="55210"/>
                      <a:pt x="55210" y="44235"/>
                      <a:pt x="68702" y="44235"/>
                    </a:cubicBez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4B422130-ABD6-43A9-A560-0EF539DE179D}"/>
                  </a:ext>
                </a:extLst>
              </p:cNvPr>
              <p:cNvSpPr/>
              <p:nvPr/>
            </p:nvSpPr>
            <p:spPr>
              <a:xfrm>
                <a:off x="4018759" y="4983282"/>
                <a:ext cx="44235" cy="453957"/>
              </a:xfrm>
              <a:custGeom>
                <a:avLst/>
                <a:gdLst>
                  <a:gd name="connsiteX0" fmla="*/ 0 w 44235"/>
                  <a:gd name="connsiteY0" fmla="*/ 0 h 453957"/>
                  <a:gd name="connsiteX1" fmla="*/ 44235 w 44235"/>
                  <a:gd name="connsiteY1" fmla="*/ 0 h 453957"/>
                  <a:gd name="connsiteX2" fmla="*/ 44235 w 44235"/>
                  <a:gd name="connsiteY2" fmla="*/ 453957 h 453957"/>
                  <a:gd name="connsiteX3" fmla="*/ 0 w 44235"/>
                  <a:gd name="connsiteY3" fmla="*/ 453957 h 45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5" h="453957">
                    <a:moveTo>
                      <a:pt x="0" y="0"/>
                    </a:moveTo>
                    <a:lnTo>
                      <a:pt x="44235" y="0"/>
                    </a:lnTo>
                    <a:lnTo>
                      <a:pt x="44235" y="453957"/>
                    </a:lnTo>
                    <a:lnTo>
                      <a:pt x="0" y="453957"/>
                    </a:lnTo>
                    <a:close/>
                  </a:path>
                </a:pathLst>
              </a:custGeom>
              <a:grpFill/>
              <a:ln w="4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90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18A7414-CCF5-4B28-890A-3FAC1D132070}"/>
              </a:ext>
            </a:extLst>
          </p:cNvPr>
          <p:cNvSpPr txBox="1"/>
          <p:nvPr/>
        </p:nvSpPr>
        <p:spPr>
          <a:xfrm>
            <a:off x="7097854" y="3502152"/>
            <a:ext cx="4752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Родителей воспитывающих ребенка </a:t>
            </a:r>
          </a:p>
          <a:p>
            <a:r>
              <a:rPr lang="ru-RU" dirty="0"/>
              <a:t>с тяжелым заболеванием или потерявших его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D3AF6D8-7815-4652-859F-B7B0F5250B86}"/>
              </a:ext>
            </a:extLst>
          </p:cNvPr>
          <p:cNvGrpSpPr/>
          <p:nvPr/>
        </p:nvGrpSpPr>
        <p:grpSpPr>
          <a:xfrm>
            <a:off x="6408435" y="4537296"/>
            <a:ext cx="618584" cy="748445"/>
            <a:chOff x="10059115" y="3612602"/>
            <a:chExt cx="1494895" cy="1808723"/>
          </a:xfrm>
          <a:solidFill>
            <a:srgbClr val="2E75B6"/>
          </a:solidFill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66F4081-1C2E-468D-92AB-EDB35FF91AB2}"/>
                </a:ext>
              </a:extLst>
            </p:cNvPr>
            <p:cNvSpPr/>
            <p:nvPr/>
          </p:nvSpPr>
          <p:spPr>
            <a:xfrm flipH="1">
              <a:off x="10059115" y="3612602"/>
              <a:ext cx="1494895" cy="1808723"/>
            </a:xfrm>
            <a:custGeom>
              <a:avLst/>
              <a:gdLst>
                <a:gd name="connsiteX0" fmla="*/ 1477271 w 1494895"/>
                <a:gd name="connsiteY0" fmla="*/ 1096308 h 1808723"/>
                <a:gd name="connsiteX1" fmla="*/ 1448253 w 1494895"/>
                <a:gd name="connsiteY1" fmla="*/ 1067998 h 1808723"/>
                <a:gd name="connsiteX2" fmla="*/ 1273434 w 1494895"/>
                <a:gd name="connsiteY2" fmla="*/ 782532 h 1808723"/>
                <a:gd name="connsiteX3" fmla="*/ 1288297 w 1494895"/>
                <a:gd name="connsiteY3" fmla="*/ 640978 h 1808723"/>
                <a:gd name="connsiteX4" fmla="*/ 1303161 w 1494895"/>
                <a:gd name="connsiteY4" fmla="*/ 523017 h 1808723"/>
                <a:gd name="connsiteX5" fmla="*/ 1250550 w 1494895"/>
                <a:gd name="connsiteY5" fmla="*/ 252651 h 1808723"/>
                <a:gd name="connsiteX6" fmla="*/ 849482 w 1494895"/>
                <a:gd name="connsiteY6" fmla="*/ 1629 h 1808723"/>
                <a:gd name="connsiteX7" fmla="*/ 26821 w 1494895"/>
                <a:gd name="connsiteY7" fmla="*/ 495414 h 1808723"/>
                <a:gd name="connsiteX8" fmla="*/ 122370 w 1494895"/>
                <a:gd name="connsiteY8" fmla="*/ 1148447 h 1808723"/>
                <a:gd name="connsiteX9" fmla="*/ 213672 w 1494895"/>
                <a:gd name="connsiteY9" fmla="*/ 1270183 h 1808723"/>
                <a:gd name="connsiteX10" fmla="*/ 266518 w 1494895"/>
                <a:gd name="connsiteY10" fmla="*/ 1335062 h 1808723"/>
                <a:gd name="connsiteX11" fmla="*/ 376694 w 1494895"/>
                <a:gd name="connsiteY11" fmla="*/ 1508936 h 1808723"/>
                <a:gd name="connsiteX12" fmla="*/ 453605 w 1494895"/>
                <a:gd name="connsiteY12" fmla="*/ 1638693 h 1808723"/>
                <a:gd name="connsiteX13" fmla="*/ 491588 w 1494895"/>
                <a:gd name="connsiteY13" fmla="*/ 1675026 h 1808723"/>
                <a:gd name="connsiteX14" fmla="*/ 789322 w 1494895"/>
                <a:gd name="connsiteY14" fmla="*/ 1784965 h 1808723"/>
                <a:gd name="connsiteX15" fmla="*/ 1016043 w 1494895"/>
                <a:gd name="connsiteY15" fmla="*/ 1808557 h 1808723"/>
                <a:gd name="connsiteX16" fmla="*/ 1191098 w 1494895"/>
                <a:gd name="connsiteY16" fmla="*/ 1780247 h 1808723"/>
                <a:gd name="connsiteX17" fmla="*/ 1264941 w 1494895"/>
                <a:gd name="connsiteY17" fmla="*/ 1666296 h 1808723"/>
                <a:gd name="connsiteX18" fmla="*/ 1313541 w 1494895"/>
                <a:gd name="connsiteY18" fmla="*/ 1471897 h 1808723"/>
                <a:gd name="connsiteX19" fmla="*/ 1322742 w 1494895"/>
                <a:gd name="connsiteY19" fmla="*/ 1454438 h 1808723"/>
                <a:gd name="connsiteX20" fmla="*/ 1242764 w 1494895"/>
                <a:gd name="connsiteY20" fmla="*/ 1414095 h 1808723"/>
                <a:gd name="connsiteX21" fmla="*/ 1240877 w 1494895"/>
                <a:gd name="connsiteY21" fmla="*/ 1410321 h 1808723"/>
                <a:gd name="connsiteX22" fmla="*/ 1243708 w 1494895"/>
                <a:gd name="connsiteY22" fmla="*/ 1407018 h 1808723"/>
                <a:gd name="connsiteX23" fmla="*/ 1314485 w 1494895"/>
                <a:gd name="connsiteY23" fmla="*/ 1390031 h 1808723"/>
                <a:gd name="connsiteX24" fmla="*/ 1343267 w 1494895"/>
                <a:gd name="connsiteY24" fmla="*/ 1365024 h 1808723"/>
                <a:gd name="connsiteX25" fmla="*/ 1340672 w 1494895"/>
                <a:gd name="connsiteY25" fmla="*/ 1327512 h 1808723"/>
                <a:gd name="connsiteX26" fmla="*/ 1332887 w 1494895"/>
                <a:gd name="connsiteY26" fmla="*/ 1289293 h 1808723"/>
                <a:gd name="connsiteX27" fmla="*/ 1400360 w 1494895"/>
                <a:gd name="connsiteY27" fmla="*/ 1247063 h 1808723"/>
                <a:gd name="connsiteX28" fmla="*/ 1482225 w 1494895"/>
                <a:gd name="connsiteY28" fmla="*/ 1183364 h 1808723"/>
                <a:gd name="connsiteX29" fmla="*/ 1477271 w 1494895"/>
                <a:gd name="connsiteY29" fmla="*/ 1096308 h 1808723"/>
                <a:gd name="connsiteX30" fmla="*/ 1462644 w 1494895"/>
                <a:gd name="connsiteY30" fmla="*/ 1171803 h 1808723"/>
                <a:gd name="connsiteX31" fmla="*/ 1395170 w 1494895"/>
                <a:gd name="connsiteY31" fmla="*/ 1224414 h 1808723"/>
                <a:gd name="connsiteX32" fmla="*/ 1312126 w 1494895"/>
                <a:gd name="connsiteY32" fmla="*/ 1280328 h 1808723"/>
                <a:gd name="connsiteX33" fmla="*/ 1321799 w 1494895"/>
                <a:gd name="connsiteY33" fmla="*/ 1339544 h 1808723"/>
                <a:gd name="connsiteX34" fmla="*/ 1323450 w 1494895"/>
                <a:gd name="connsiteY34" fmla="*/ 1355823 h 1808723"/>
                <a:gd name="connsiteX35" fmla="*/ 1310710 w 1494895"/>
                <a:gd name="connsiteY35" fmla="*/ 1366675 h 1808723"/>
                <a:gd name="connsiteX36" fmla="*/ 1239933 w 1494895"/>
                <a:gd name="connsiteY36" fmla="*/ 1383661 h 1808723"/>
                <a:gd name="connsiteX37" fmla="*/ 1219887 w 1494895"/>
                <a:gd name="connsiteY37" fmla="*/ 1416769 h 1808723"/>
                <a:gd name="connsiteX38" fmla="*/ 1234035 w 1494895"/>
                <a:gd name="connsiteY38" fmla="*/ 1434621 h 1808723"/>
                <a:gd name="connsiteX39" fmla="*/ 1292544 w 1494895"/>
                <a:gd name="connsiteY39" fmla="*/ 1464111 h 1808723"/>
                <a:gd name="connsiteX40" fmla="*/ 1241349 w 1494895"/>
                <a:gd name="connsiteY40" fmla="*/ 1668420 h 1808723"/>
                <a:gd name="connsiteX41" fmla="*/ 1181897 w 1494895"/>
                <a:gd name="connsiteY41" fmla="*/ 1758306 h 1808723"/>
                <a:gd name="connsiteX42" fmla="*/ 792625 w 1494895"/>
                <a:gd name="connsiteY42" fmla="*/ 1761845 h 1808723"/>
                <a:gd name="connsiteX43" fmla="*/ 505744 w 1494895"/>
                <a:gd name="connsiteY43" fmla="*/ 1656623 h 1808723"/>
                <a:gd name="connsiteX44" fmla="*/ 470827 w 1494895"/>
                <a:gd name="connsiteY44" fmla="*/ 1623123 h 1808723"/>
                <a:gd name="connsiteX45" fmla="*/ 397219 w 1494895"/>
                <a:gd name="connsiteY45" fmla="*/ 1499027 h 1808723"/>
                <a:gd name="connsiteX46" fmla="*/ 284684 w 1494895"/>
                <a:gd name="connsiteY46" fmla="*/ 1320906 h 1808723"/>
                <a:gd name="connsiteX47" fmla="*/ 231130 w 1494895"/>
                <a:gd name="connsiteY47" fmla="*/ 1255084 h 1808723"/>
                <a:gd name="connsiteX48" fmla="*/ 141952 w 1494895"/>
                <a:gd name="connsiteY48" fmla="*/ 1137123 h 1808723"/>
                <a:gd name="connsiteX49" fmla="*/ 49706 w 1494895"/>
                <a:gd name="connsiteY49" fmla="*/ 501784 h 1808723"/>
                <a:gd name="connsiteX50" fmla="*/ 847123 w 1494895"/>
                <a:gd name="connsiteY50" fmla="*/ 25693 h 1808723"/>
                <a:gd name="connsiteX51" fmla="*/ 1229081 w 1494895"/>
                <a:gd name="connsiteY51" fmla="*/ 263031 h 1808723"/>
                <a:gd name="connsiteX52" fmla="*/ 1279568 w 1494895"/>
                <a:gd name="connsiteY52" fmla="*/ 522545 h 1808723"/>
                <a:gd name="connsiteX53" fmla="*/ 1264941 w 1494895"/>
                <a:gd name="connsiteY53" fmla="*/ 638147 h 1808723"/>
                <a:gd name="connsiteX54" fmla="*/ 1249842 w 1494895"/>
                <a:gd name="connsiteY54" fmla="*/ 784891 h 1808723"/>
                <a:gd name="connsiteX55" fmla="*/ 1431738 w 1494895"/>
                <a:gd name="connsiteY55" fmla="*/ 1086871 h 1808723"/>
                <a:gd name="connsiteX56" fmla="*/ 1459341 w 1494895"/>
                <a:gd name="connsiteY56" fmla="*/ 1113767 h 1808723"/>
                <a:gd name="connsiteX57" fmla="*/ 1461464 w 1494895"/>
                <a:gd name="connsiteY57" fmla="*/ 1171803 h 180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94895" h="1808723">
                  <a:moveTo>
                    <a:pt x="1477271" y="1096308"/>
                  </a:moveTo>
                  <a:lnTo>
                    <a:pt x="1448253" y="1067998"/>
                  </a:lnTo>
                  <a:cubicBezTo>
                    <a:pt x="1367331" y="989435"/>
                    <a:pt x="1275794" y="900257"/>
                    <a:pt x="1273434" y="782532"/>
                  </a:cubicBezTo>
                  <a:cubicBezTo>
                    <a:pt x="1273963" y="734986"/>
                    <a:pt x="1278938" y="687597"/>
                    <a:pt x="1288297" y="640978"/>
                  </a:cubicBezTo>
                  <a:cubicBezTo>
                    <a:pt x="1295665" y="601999"/>
                    <a:pt x="1300629" y="562605"/>
                    <a:pt x="1303161" y="523017"/>
                  </a:cubicBezTo>
                  <a:cubicBezTo>
                    <a:pt x="1307030" y="430019"/>
                    <a:pt x="1289010" y="337413"/>
                    <a:pt x="1250550" y="252651"/>
                  </a:cubicBezTo>
                  <a:cubicBezTo>
                    <a:pt x="1179773" y="97650"/>
                    <a:pt x="1044354" y="13189"/>
                    <a:pt x="849482" y="1629"/>
                  </a:cubicBezTo>
                  <a:cubicBezTo>
                    <a:pt x="511878" y="-17244"/>
                    <a:pt x="127560" y="126668"/>
                    <a:pt x="26821" y="495414"/>
                  </a:cubicBezTo>
                  <a:cubicBezTo>
                    <a:pt x="-30069" y="717104"/>
                    <a:pt x="4352" y="952349"/>
                    <a:pt x="122370" y="1148447"/>
                  </a:cubicBezTo>
                  <a:cubicBezTo>
                    <a:pt x="149334" y="1191517"/>
                    <a:pt x="179876" y="1232240"/>
                    <a:pt x="213672" y="1270183"/>
                  </a:cubicBezTo>
                  <a:cubicBezTo>
                    <a:pt x="231366" y="1291180"/>
                    <a:pt x="249768" y="1312885"/>
                    <a:pt x="266518" y="1335062"/>
                  </a:cubicBezTo>
                  <a:cubicBezTo>
                    <a:pt x="309298" y="1388956"/>
                    <a:pt x="346229" y="1447240"/>
                    <a:pt x="376694" y="1508936"/>
                  </a:cubicBezTo>
                  <a:cubicBezTo>
                    <a:pt x="395735" y="1555772"/>
                    <a:pt x="421659" y="1599507"/>
                    <a:pt x="453605" y="1638693"/>
                  </a:cubicBezTo>
                  <a:cubicBezTo>
                    <a:pt x="465203" y="1651870"/>
                    <a:pt x="477912" y="1664024"/>
                    <a:pt x="491588" y="1675026"/>
                  </a:cubicBezTo>
                  <a:cubicBezTo>
                    <a:pt x="576992" y="1743679"/>
                    <a:pt x="689999" y="1767743"/>
                    <a:pt x="789322" y="1784965"/>
                  </a:cubicBezTo>
                  <a:cubicBezTo>
                    <a:pt x="864095" y="1799215"/>
                    <a:pt x="939939" y="1807106"/>
                    <a:pt x="1016043" y="1808557"/>
                  </a:cubicBezTo>
                  <a:cubicBezTo>
                    <a:pt x="1075649" y="1810129"/>
                    <a:pt x="1135024" y="1800524"/>
                    <a:pt x="1191098" y="1780247"/>
                  </a:cubicBezTo>
                  <a:cubicBezTo>
                    <a:pt x="1236708" y="1760948"/>
                    <a:pt x="1265960" y="1715812"/>
                    <a:pt x="1264941" y="1666296"/>
                  </a:cubicBezTo>
                  <a:cubicBezTo>
                    <a:pt x="1264932" y="1598488"/>
                    <a:pt x="1281623" y="1531722"/>
                    <a:pt x="1313541" y="1471897"/>
                  </a:cubicBezTo>
                  <a:lnTo>
                    <a:pt x="1322742" y="1454438"/>
                  </a:lnTo>
                  <a:lnTo>
                    <a:pt x="1242764" y="1414095"/>
                  </a:lnTo>
                  <a:cubicBezTo>
                    <a:pt x="1241309" y="1413456"/>
                    <a:pt x="1240516" y="1411868"/>
                    <a:pt x="1240877" y="1410321"/>
                  </a:cubicBezTo>
                  <a:cubicBezTo>
                    <a:pt x="1240953" y="1408702"/>
                    <a:pt x="1242118" y="1407341"/>
                    <a:pt x="1243708" y="1407018"/>
                  </a:cubicBezTo>
                  <a:lnTo>
                    <a:pt x="1314485" y="1390031"/>
                  </a:lnTo>
                  <a:cubicBezTo>
                    <a:pt x="1327564" y="1386853"/>
                    <a:pt x="1338294" y="1377532"/>
                    <a:pt x="1343267" y="1365024"/>
                  </a:cubicBezTo>
                  <a:cubicBezTo>
                    <a:pt x="1348597" y="1352850"/>
                    <a:pt x="1347627" y="1338836"/>
                    <a:pt x="1340672" y="1327512"/>
                  </a:cubicBezTo>
                  <a:cubicBezTo>
                    <a:pt x="1332070" y="1316771"/>
                    <a:pt x="1329171" y="1302542"/>
                    <a:pt x="1332887" y="1289293"/>
                  </a:cubicBezTo>
                  <a:cubicBezTo>
                    <a:pt x="1339257" y="1272306"/>
                    <a:pt x="1362613" y="1257679"/>
                    <a:pt x="1400360" y="1247063"/>
                  </a:cubicBezTo>
                  <a:cubicBezTo>
                    <a:pt x="1434987" y="1237465"/>
                    <a:pt x="1464413" y="1214569"/>
                    <a:pt x="1482225" y="1183364"/>
                  </a:cubicBezTo>
                  <a:cubicBezTo>
                    <a:pt x="1505818" y="1140426"/>
                    <a:pt x="1491898" y="1112351"/>
                    <a:pt x="1477271" y="1096308"/>
                  </a:cubicBezTo>
                  <a:close/>
                  <a:moveTo>
                    <a:pt x="1462644" y="1171803"/>
                  </a:moveTo>
                  <a:cubicBezTo>
                    <a:pt x="1448017" y="1197592"/>
                    <a:pt x="1423745" y="1216515"/>
                    <a:pt x="1395170" y="1224414"/>
                  </a:cubicBezTo>
                  <a:cubicBezTo>
                    <a:pt x="1348222" y="1237390"/>
                    <a:pt x="1320147" y="1256735"/>
                    <a:pt x="1312126" y="1280328"/>
                  </a:cubicBezTo>
                  <a:cubicBezTo>
                    <a:pt x="1305562" y="1300468"/>
                    <a:pt x="1309167" y="1322539"/>
                    <a:pt x="1321799" y="1339544"/>
                  </a:cubicBezTo>
                  <a:cubicBezTo>
                    <a:pt x="1325014" y="1344359"/>
                    <a:pt x="1325635" y="1350458"/>
                    <a:pt x="1323450" y="1355823"/>
                  </a:cubicBezTo>
                  <a:cubicBezTo>
                    <a:pt x="1321190" y="1361275"/>
                    <a:pt x="1316450" y="1365309"/>
                    <a:pt x="1310710" y="1366675"/>
                  </a:cubicBezTo>
                  <a:lnTo>
                    <a:pt x="1239933" y="1383661"/>
                  </a:lnTo>
                  <a:cubicBezTo>
                    <a:pt x="1225257" y="1387269"/>
                    <a:pt x="1216280" y="1402089"/>
                    <a:pt x="1219887" y="1416769"/>
                  </a:cubicBezTo>
                  <a:cubicBezTo>
                    <a:pt x="1221784" y="1424493"/>
                    <a:pt x="1226948" y="1431009"/>
                    <a:pt x="1234035" y="1434621"/>
                  </a:cubicBezTo>
                  <a:lnTo>
                    <a:pt x="1292544" y="1464111"/>
                  </a:lnTo>
                  <a:cubicBezTo>
                    <a:pt x="1259279" y="1527098"/>
                    <a:pt x="1241715" y="1597188"/>
                    <a:pt x="1241349" y="1668420"/>
                  </a:cubicBezTo>
                  <a:cubicBezTo>
                    <a:pt x="1241604" y="1707670"/>
                    <a:pt x="1218115" y="1743181"/>
                    <a:pt x="1181897" y="1758306"/>
                  </a:cubicBezTo>
                  <a:cubicBezTo>
                    <a:pt x="1071957" y="1801716"/>
                    <a:pt x="922382" y="1784493"/>
                    <a:pt x="792625" y="1761845"/>
                  </a:cubicBezTo>
                  <a:cubicBezTo>
                    <a:pt x="696369" y="1745094"/>
                    <a:pt x="586665" y="1721738"/>
                    <a:pt x="505744" y="1656623"/>
                  </a:cubicBezTo>
                  <a:cubicBezTo>
                    <a:pt x="493086" y="1646569"/>
                    <a:pt x="481396" y="1635353"/>
                    <a:pt x="470827" y="1623123"/>
                  </a:cubicBezTo>
                  <a:cubicBezTo>
                    <a:pt x="440256" y="1585649"/>
                    <a:pt x="415447" y="1543822"/>
                    <a:pt x="397219" y="1499027"/>
                  </a:cubicBezTo>
                  <a:cubicBezTo>
                    <a:pt x="366101" y="1435848"/>
                    <a:pt x="328380" y="1376140"/>
                    <a:pt x="284684" y="1320906"/>
                  </a:cubicBezTo>
                  <a:cubicBezTo>
                    <a:pt x="267462" y="1297314"/>
                    <a:pt x="249060" y="1276317"/>
                    <a:pt x="231130" y="1255084"/>
                  </a:cubicBezTo>
                  <a:cubicBezTo>
                    <a:pt x="198224" y="1218273"/>
                    <a:pt x="168396" y="1178820"/>
                    <a:pt x="141952" y="1137123"/>
                  </a:cubicBezTo>
                  <a:cubicBezTo>
                    <a:pt x="27352" y="946245"/>
                    <a:pt x="-5880" y="717370"/>
                    <a:pt x="49706" y="501784"/>
                  </a:cubicBezTo>
                  <a:cubicBezTo>
                    <a:pt x="146670" y="145778"/>
                    <a:pt x="520135" y="6348"/>
                    <a:pt x="847123" y="25693"/>
                  </a:cubicBezTo>
                  <a:cubicBezTo>
                    <a:pt x="1033501" y="36782"/>
                    <a:pt x="1162079" y="116523"/>
                    <a:pt x="1229081" y="263031"/>
                  </a:cubicBezTo>
                  <a:cubicBezTo>
                    <a:pt x="1266154" y="344339"/>
                    <a:pt x="1283454" y="433268"/>
                    <a:pt x="1279568" y="522545"/>
                  </a:cubicBezTo>
                  <a:cubicBezTo>
                    <a:pt x="1277094" y="561345"/>
                    <a:pt x="1272208" y="599954"/>
                    <a:pt x="1264941" y="638147"/>
                  </a:cubicBezTo>
                  <a:cubicBezTo>
                    <a:pt x="1255372" y="686488"/>
                    <a:pt x="1250319" y="735614"/>
                    <a:pt x="1249842" y="784891"/>
                  </a:cubicBezTo>
                  <a:cubicBezTo>
                    <a:pt x="1252437" y="912289"/>
                    <a:pt x="1347750" y="1005006"/>
                    <a:pt x="1431738" y="1086871"/>
                  </a:cubicBezTo>
                  <a:lnTo>
                    <a:pt x="1459341" y="1113767"/>
                  </a:lnTo>
                  <a:cubicBezTo>
                    <a:pt x="1465003" y="1118485"/>
                    <a:pt x="1481754" y="1135471"/>
                    <a:pt x="1461464" y="1171803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ru-RU" sz="90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6E096791-8A21-424C-A5A9-E6775328E4E3}"/>
                </a:ext>
              </a:extLst>
            </p:cNvPr>
            <p:cNvSpPr/>
            <p:nvPr/>
          </p:nvSpPr>
          <p:spPr>
            <a:xfrm>
              <a:off x="10397132" y="3853197"/>
              <a:ext cx="992299" cy="952441"/>
            </a:xfrm>
            <a:custGeom>
              <a:avLst/>
              <a:gdLst>
                <a:gd name="connsiteX0" fmla="*/ 935217 w 992299"/>
                <a:gd name="connsiteY0" fmla="*/ 454881 h 952441"/>
                <a:gd name="connsiteX1" fmla="*/ 918703 w 992299"/>
                <a:gd name="connsiteY1" fmla="*/ 364287 h 952441"/>
                <a:gd name="connsiteX2" fmla="*/ 946187 w 992299"/>
                <a:gd name="connsiteY2" fmla="*/ 271452 h 952441"/>
                <a:gd name="connsiteX3" fmla="*/ 853352 w 992299"/>
                <a:gd name="connsiteY3" fmla="*/ 243967 h 952441"/>
                <a:gd name="connsiteX4" fmla="*/ 781160 w 992299"/>
                <a:gd name="connsiteY4" fmla="*/ 169415 h 952441"/>
                <a:gd name="connsiteX5" fmla="*/ 757568 w 992299"/>
                <a:gd name="connsiteY5" fmla="*/ 75046 h 952441"/>
                <a:gd name="connsiteX6" fmla="*/ 663199 w 992299"/>
                <a:gd name="connsiteY6" fmla="*/ 98639 h 952441"/>
                <a:gd name="connsiteX7" fmla="*/ 581334 w 992299"/>
                <a:gd name="connsiteY7" fmla="*/ 70564 h 952441"/>
                <a:gd name="connsiteX8" fmla="*/ 581334 w 992299"/>
                <a:gd name="connsiteY8" fmla="*/ 64902 h 952441"/>
                <a:gd name="connsiteX9" fmla="*/ 524144 w 992299"/>
                <a:gd name="connsiteY9" fmla="*/ 120 h 952441"/>
                <a:gd name="connsiteX10" fmla="*/ 459362 w 992299"/>
                <a:gd name="connsiteY10" fmla="*/ 57312 h 952441"/>
                <a:gd name="connsiteX11" fmla="*/ 459362 w 992299"/>
                <a:gd name="connsiteY11" fmla="*/ 64902 h 952441"/>
                <a:gd name="connsiteX12" fmla="*/ 459362 w 992299"/>
                <a:gd name="connsiteY12" fmla="*/ 69856 h 952441"/>
                <a:gd name="connsiteX13" fmla="*/ 382451 w 992299"/>
                <a:gd name="connsiteY13" fmla="*/ 93448 h 952441"/>
                <a:gd name="connsiteX14" fmla="*/ 270834 w 992299"/>
                <a:gd name="connsiteY14" fmla="*/ 63984 h 952441"/>
                <a:gd name="connsiteX15" fmla="*/ 230282 w 992299"/>
                <a:gd name="connsiteY15" fmla="*/ 134735 h 952441"/>
                <a:gd name="connsiteX16" fmla="*/ 233349 w 992299"/>
                <a:gd name="connsiteY16" fmla="*/ 156440 h 952441"/>
                <a:gd name="connsiteX17" fmla="*/ 186164 w 992299"/>
                <a:gd name="connsiteY17" fmla="*/ 176965 h 952441"/>
                <a:gd name="connsiteX18" fmla="*/ 99760 w 992299"/>
                <a:gd name="connsiteY18" fmla="*/ 175644 h 952441"/>
                <a:gd name="connsiteX19" fmla="*/ 98439 w 992299"/>
                <a:gd name="connsiteY19" fmla="*/ 262048 h 952441"/>
                <a:gd name="connsiteX20" fmla="*/ 112320 w 992299"/>
                <a:gd name="connsiteY20" fmla="*/ 272749 h 952441"/>
                <a:gd name="connsiteX21" fmla="*/ 97221 w 992299"/>
                <a:gd name="connsiteY21" fmla="*/ 340459 h 952441"/>
                <a:gd name="connsiteX22" fmla="*/ 22 w 992299"/>
                <a:gd name="connsiteY22" fmla="*/ 433648 h 952441"/>
                <a:gd name="connsiteX23" fmla="*/ 93211 w 992299"/>
                <a:gd name="connsiteY23" fmla="*/ 530848 h 952441"/>
                <a:gd name="connsiteX24" fmla="*/ 144878 w 992299"/>
                <a:gd name="connsiteY24" fmla="*/ 515513 h 952441"/>
                <a:gd name="connsiteX25" fmla="*/ 146057 w 992299"/>
                <a:gd name="connsiteY25" fmla="*/ 515513 h 952441"/>
                <a:gd name="connsiteX26" fmla="*/ 199376 w 992299"/>
                <a:gd name="connsiteY26" fmla="*/ 553497 h 952441"/>
                <a:gd name="connsiteX27" fmla="*/ 196073 w 992299"/>
                <a:gd name="connsiteY27" fmla="*/ 577089 h 952441"/>
                <a:gd name="connsiteX28" fmla="*/ 277369 w 992299"/>
                <a:gd name="connsiteY28" fmla="*/ 659048 h 952441"/>
                <a:gd name="connsiteX29" fmla="*/ 358151 w 992299"/>
                <a:gd name="connsiteY29" fmla="*/ 591244 h 952441"/>
                <a:gd name="connsiteX30" fmla="*/ 430344 w 992299"/>
                <a:gd name="connsiteY30" fmla="*/ 565765 h 952441"/>
                <a:gd name="connsiteX31" fmla="*/ 549345 w 992299"/>
                <a:gd name="connsiteY31" fmla="*/ 626175 h 952441"/>
                <a:gd name="connsiteX32" fmla="*/ 581334 w 992299"/>
                <a:gd name="connsiteY32" fmla="*/ 608231 h 952441"/>
                <a:gd name="connsiteX33" fmla="*/ 624036 w 992299"/>
                <a:gd name="connsiteY33" fmla="*/ 642911 h 952441"/>
                <a:gd name="connsiteX34" fmla="*/ 631217 w 992299"/>
                <a:gd name="connsiteY34" fmla="*/ 729025 h 952441"/>
                <a:gd name="connsiteX35" fmla="*/ 657301 w 992299"/>
                <a:gd name="connsiteY35" fmla="*/ 741999 h 952441"/>
                <a:gd name="connsiteX36" fmla="*/ 644325 w 992299"/>
                <a:gd name="connsiteY36" fmla="*/ 829762 h 952441"/>
                <a:gd name="connsiteX37" fmla="*/ 641966 w 992299"/>
                <a:gd name="connsiteY37" fmla="*/ 829762 h 952441"/>
                <a:gd name="connsiteX38" fmla="*/ 580364 w 992299"/>
                <a:gd name="connsiteY38" fmla="*/ 890839 h 952441"/>
                <a:gd name="connsiteX39" fmla="*/ 641442 w 992299"/>
                <a:gd name="connsiteY39" fmla="*/ 952441 h 952441"/>
                <a:gd name="connsiteX40" fmla="*/ 703044 w 992299"/>
                <a:gd name="connsiteY40" fmla="*/ 891363 h 952441"/>
                <a:gd name="connsiteX41" fmla="*/ 667445 w 992299"/>
                <a:gd name="connsiteY41" fmla="*/ 835424 h 952441"/>
                <a:gd name="connsiteX42" fmla="*/ 680893 w 992299"/>
                <a:gd name="connsiteY42" fmla="*/ 742470 h 952441"/>
                <a:gd name="connsiteX43" fmla="*/ 732010 w 992299"/>
                <a:gd name="connsiteY43" fmla="*/ 672795 h 952441"/>
                <a:gd name="connsiteX44" fmla="*/ 728077 w 992299"/>
                <a:gd name="connsiteY44" fmla="*/ 658718 h 952441"/>
                <a:gd name="connsiteX45" fmla="*/ 897941 w 992299"/>
                <a:gd name="connsiteY45" fmla="*/ 564349 h 952441"/>
                <a:gd name="connsiteX46" fmla="*/ 934745 w 992299"/>
                <a:gd name="connsiteY46" fmla="*/ 576853 h 952441"/>
                <a:gd name="connsiteX47" fmla="*/ 992195 w 992299"/>
                <a:gd name="connsiteY47" fmla="*/ 512300 h 952441"/>
                <a:gd name="connsiteX48" fmla="*/ 935217 w 992299"/>
                <a:gd name="connsiteY48" fmla="*/ 454881 h 952441"/>
                <a:gd name="connsiteX49" fmla="*/ 858306 w 992299"/>
                <a:gd name="connsiteY49" fmla="*/ 268503 h 952441"/>
                <a:gd name="connsiteX50" fmla="*/ 858306 w 992299"/>
                <a:gd name="connsiteY50" fmla="*/ 268503 h 952441"/>
                <a:gd name="connsiteX51" fmla="*/ 858306 w 992299"/>
                <a:gd name="connsiteY51" fmla="*/ 268503 h 952441"/>
                <a:gd name="connsiteX52" fmla="*/ 858306 w 992299"/>
                <a:gd name="connsiteY52" fmla="*/ 268503 h 952441"/>
                <a:gd name="connsiteX53" fmla="*/ 858306 w 992299"/>
                <a:gd name="connsiteY53" fmla="*/ 268503 h 952441"/>
                <a:gd name="connsiteX54" fmla="*/ 883314 w 992299"/>
                <a:gd name="connsiteY54" fmla="*/ 261189 h 952441"/>
                <a:gd name="connsiteX55" fmla="*/ 927786 w 992299"/>
                <a:gd name="connsiteY55" fmla="*/ 306833 h 952441"/>
                <a:gd name="connsiteX56" fmla="*/ 900772 w 992299"/>
                <a:gd name="connsiteY56" fmla="*/ 347537 h 952441"/>
                <a:gd name="connsiteX57" fmla="*/ 883314 w 992299"/>
                <a:gd name="connsiteY57" fmla="*/ 351075 h 952441"/>
                <a:gd name="connsiteX58" fmla="*/ 838083 w 992299"/>
                <a:gd name="connsiteY58" fmla="*/ 306661 h 952441"/>
                <a:gd name="connsiteX59" fmla="*/ 856655 w 992299"/>
                <a:gd name="connsiteY59" fmla="*/ 269918 h 952441"/>
                <a:gd name="connsiteX60" fmla="*/ 678770 w 992299"/>
                <a:gd name="connsiteY60" fmla="*/ 119636 h 952441"/>
                <a:gd name="connsiteX61" fmla="*/ 678770 w 992299"/>
                <a:gd name="connsiteY61" fmla="*/ 119636 h 952441"/>
                <a:gd name="connsiteX62" fmla="*/ 737946 w 992299"/>
                <a:gd name="connsiteY62" fmla="*/ 95987 h 952441"/>
                <a:gd name="connsiteX63" fmla="*/ 761592 w 992299"/>
                <a:gd name="connsiteY63" fmla="*/ 155163 h 952441"/>
                <a:gd name="connsiteX64" fmla="*/ 756388 w 992299"/>
                <a:gd name="connsiteY64" fmla="*/ 164225 h 952441"/>
                <a:gd name="connsiteX65" fmla="*/ 756388 w 992299"/>
                <a:gd name="connsiteY65" fmla="*/ 164225 h 952441"/>
                <a:gd name="connsiteX66" fmla="*/ 756388 w 992299"/>
                <a:gd name="connsiteY66" fmla="*/ 165641 h 952441"/>
                <a:gd name="connsiteX67" fmla="*/ 721708 w 992299"/>
                <a:gd name="connsiteY67" fmla="*/ 181919 h 952441"/>
                <a:gd name="connsiteX68" fmla="*/ 692925 w 992299"/>
                <a:gd name="connsiteY68" fmla="*/ 171303 h 952441"/>
                <a:gd name="connsiteX69" fmla="*/ 692925 w 992299"/>
                <a:gd name="connsiteY69" fmla="*/ 171303 h 952441"/>
                <a:gd name="connsiteX70" fmla="*/ 692925 w 992299"/>
                <a:gd name="connsiteY70" fmla="*/ 171303 h 952441"/>
                <a:gd name="connsiteX71" fmla="*/ 675703 w 992299"/>
                <a:gd name="connsiteY71" fmla="*/ 134971 h 952441"/>
                <a:gd name="connsiteX72" fmla="*/ 678770 w 992299"/>
                <a:gd name="connsiteY72" fmla="*/ 119636 h 952441"/>
                <a:gd name="connsiteX73" fmla="*/ 684904 w 992299"/>
                <a:gd name="connsiteY73" fmla="*/ 193951 h 952441"/>
                <a:gd name="connsiteX74" fmla="*/ 720764 w 992299"/>
                <a:gd name="connsiteY74" fmla="*/ 204332 h 952441"/>
                <a:gd name="connsiteX75" fmla="*/ 764645 w 992299"/>
                <a:gd name="connsiteY75" fmla="*/ 188525 h 952441"/>
                <a:gd name="connsiteX76" fmla="*/ 833299 w 992299"/>
                <a:gd name="connsiteY76" fmla="*/ 259302 h 952441"/>
                <a:gd name="connsiteX77" fmla="*/ 815133 w 992299"/>
                <a:gd name="connsiteY77" fmla="*/ 306486 h 952441"/>
                <a:gd name="connsiteX78" fmla="*/ 827637 w 992299"/>
                <a:gd name="connsiteY78" fmla="*/ 345649 h 952441"/>
                <a:gd name="connsiteX79" fmla="*/ 778801 w 992299"/>
                <a:gd name="connsiteY79" fmla="*/ 396608 h 952441"/>
                <a:gd name="connsiteX80" fmla="*/ 739874 w 992299"/>
                <a:gd name="connsiteY80" fmla="*/ 382689 h 952441"/>
                <a:gd name="connsiteX81" fmla="*/ 701418 w 992299"/>
                <a:gd name="connsiteY81" fmla="*/ 396137 h 952441"/>
                <a:gd name="connsiteX82" fmla="*/ 644797 w 992299"/>
                <a:gd name="connsiteY82" fmla="*/ 330550 h 952441"/>
                <a:gd name="connsiteX83" fmla="*/ 665558 w 992299"/>
                <a:gd name="connsiteY83" fmla="*/ 276524 h 952441"/>
                <a:gd name="connsiteX84" fmla="*/ 651403 w 992299"/>
                <a:gd name="connsiteY84" fmla="*/ 230519 h 952441"/>
                <a:gd name="connsiteX85" fmla="*/ 777385 w 992299"/>
                <a:gd name="connsiteY85" fmla="*/ 443085 h 952441"/>
                <a:gd name="connsiteX86" fmla="*/ 777385 w 992299"/>
                <a:gd name="connsiteY86" fmla="*/ 450635 h 952441"/>
                <a:gd name="connsiteX87" fmla="*/ 777385 w 992299"/>
                <a:gd name="connsiteY87" fmla="*/ 450635 h 952441"/>
                <a:gd name="connsiteX88" fmla="*/ 741053 w 992299"/>
                <a:gd name="connsiteY88" fmla="*/ 479181 h 952441"/>
                <a:gd name="connsiteX89" fmla="*/ 709675 w 992299"/>
                <a:gd name="connsiteY89" fmla="*/ 462431 h 952441"/>
                <a:gd name="connsiteX90" fmla="*/ 707788 w 992299"/>
                <a:gd name="connsiteY90" fmla="*/ 458892 h 952441"/>
                <a:gd name="connsiteX91" fmla="*/ 703541 w 992299"/>
                <a:gd name="connsiteY91" fmla="*/ 441670 h 952441"/>
                <a:gd name="connsiteX92" fmla="*/ 709911 w 992299"/>
                <a:gd name="connsiteY92" fmla="*/ 420437 h 952441"/>
                <a:gd name="connsiteX93" fmla="*/ 711563 w 992299"/>
                <a:gd name="connsiteY93" fmla="*/ 418549 h 952441"/>
                <a:gd name="connsiteX94" fmla="*/ 741053 w 992299"/>
                <a:gd name="connsiteY94" fmla="*/ 404158 h 952441"/>
                <a:gd name="connsiteX95" fmla="*/ 769836 w 992299"/>
                <a:gd name="connsiteY95" fmla="*/ 417841 h 952441"/>
                <a:gd name="connsiteX96" fmla="*/ 771723 w 992299"/>
                <a:gd name="connsiteY96" fmla="*/ 420201 h 952441"/>
                <a:gd name="connsiteX97" fmla="*/ 771723 w 992299"/>
                <a:gd name="connsiteY97" fmla="*/ 420201 h 952441"/>
                <a:gd name="connsiteX98" fmla="*/ 777385 w 992299"/>
                <a:gd name="connsiteY98" fmla="*/ 442141 h 952441"/>
                <a:gd name="connsiteX99" fmla="*/ 681365 w 992299"/>
                <a:gd name="connsiteY99" fmla="*/ 460307 h 952441"/>
                <a:gd name="connsiteX100" fmla="*/ 603275 w 992299"/>
                <a:gd name="connsiteY100" fmla="*/ 486259 h 952441"/>
                <a:gd name="connsiteX101" fmla="*/ 588647 w 992299"/>
                <a:gd name="connsiteY101" fmla="*/ 467385 h 952441"/>
                <a:gd name="connsiteX102" fmla="*/ 559629 w 992299"/>
                <a:gd name="connsiteY102" fmla="*/ 447568 h 952441"/>
                <a:gd name="connsiteX103" fmla="*/ 578031 w 992299"/>
                <a:gd name="connsiteY103" fmla="*/ 355558 h 952441"/>
                <a:gd name="connsiteX104" fmla="*/ 583693 w 992299"/>
                <a:gd name="connsiteY104" fmla="*/ 355558 h 952441"/>
                <a:gd name="connsiteX105" fmla="*/ 626631 w 992299"/>
                <a:gd name="connsiteY105" fmla="*/ 343290 h 952441"/>
                <a:gd name="connsiteX106" fmla="*/ 686083 w 992299"/>
                <a:gd name="connsiteY106" fmla="*/ 411943 h 952441"/>
                <a:gd name="connsiteX107" fmla="*/ 686083 w 992299"/>
                <a:gd name="connsiteY107" fmla="*/ 411943 h 952441"/>
                <a:gd name="connsiteX108" fmla="*/ 678770 w 992299"/>
                <a:gd name="connsiteY108" fmla="*/ 440962 h 952441"/>
                <a:gd name="connsiteX109" fmla="*/ 681365 w 992299"/>
                <a:gd name="connsiteY109" fmla="*/ 459364 h 952441"/>
                <a:gd name="connsiteX110" fmla="*/ 620733 w 992299"/>
                <a:gd name="connsiteY110" fmla="*/ 320170 h 952441"/>
                <a:gd name="connsiteX111" fmla="*/ 619553 w 992299"/>
                <a:gd name="connsiteY111" fmla="*/ 321585 h 952441"/>
                <a:gd name="connsiteX112" fmla="*/ 619553 w 992299"/>
                <a:gd name="connsiteY112" fmla="*/ 321585 h 952441"/>
                <a:gd name="connsiteX113" fmla="*/ 584165 w 992299"/>
                <a:gd name="connsiteY113" fmla="*/ 333381 h 952441"/>
                <a:gd name="connsiteX114" fmla="*/ 572369 w 992299"/>
                <a:gd name="connsiteY114" fmla="*/ 333381 h 952441"/>
                <a:gd name="connsiteX115" fmla="*/ 572369 w 992299"/>
                <a:gd name="connsiteY115" fmla="*/ 333381 h 952441"/>
                <a:gd name="connsiteX116" fmla="*/ 534149 w 992299"/>
                <a:gd name="connsiteY116" fmla="*/ 303419 h 952441"/>
                <a:gd name="connsiteX117" fmla="*/ 532498 w 992299"/>
                <a:gd name="connsiteY117" fmla="*/ 299644 h 952441"/>
                <a:gd name="connsiteX118" fmla="*/ 559855 w 992299"/>
                <a:gd name="connsiteY118" fmla="*/ 222262 h 952441"/>
                <a:gd name="connsiteX119" fmla="*/ 566235 w 992299"/>
                <a:gd name="connsiteY119" fmla="*/ 219667 h 952441"/>
                <a:gd name="connsiteX120" fmla="*/ 567886 w 992299"/>
                <a:gd name="connsiteY120" fmla="*/ 219667 h 952441"/>
                <a:gd name="connsiteX121" fmla="*/ 567886 w 992299"/>
                <a:gd name="connsiteY121" fmla="*/ 219667 h 952441"/>
                <a:gd name="connsiteX122" fmla="*/ 567886 w 992299"/>
                <a:gd name="connsiteY122" fmla="*/ 219667 h 952441"/>
                <a:gd name="connsiteX123" fmla="*/ 625923 w 992299"/>
                <a:gd name="connsiteY123" fmla="*/ 235945 h 952441"/>
                <a:gd name="connsiteX124" fmla="*/ 628518 w 992299"/>
                <a:gd name="connsiteY124" fmla="*/ 237597 h 952441"/>
                <a:gd name="connsiteX125" fmla="*/ 628518 w 992299"/>
                <a:gd name="connsiteY125" fmla="*/ 237597 h 952441"/>
                <a:gd name="connsiteX126" fmla="*/ 642438 w 992299"/>
                <a:gd name="connsiteY126" fmla="*/ 275344 h 952441"/>
                <a:gd name="connsiteX127" fmla="*/ 622384 w 992299"/>
                <a:gd name="connsiteY127" fmla="*/ 318990 h 952441"/>
                <a:gd name="connsiteX128" fmla="*/ 622384 w 992299"/>
                <a:gd name="connsiteY128" fmla="*/ 318990 h 952441"/>
                <a:gd name="connsiteX129" fmla="*/ 575436 w 992299"/>
                <a:gd name="connsiteY129" fmla="*/ 94156 h 952441"/>
                <a:gd name="connsiteX130" fmla="*/ 653526 w 992299"/>
                <a:gd name="connsiteY130" fmla="*/ 122467 h 952441"/>
                <a:gd name="connsiteX131" fmla="*/ 652110 w 992299"/>
                <a:gd name="connsiteY131" fmla="*/ 135914 h 952441"/>
                <a:gd name="connsiteX132" fmla="*/ 666974 w 992299"/>
                <a:gd name="connsiteY132" fmla="*/ 178380 h 952441"/>
                <a:gd name="connsiteX133" fmla="*/ 635124 w 992299"/>
                <a:gd name="connsiteY133" fmla="*/ 212353 h 952441"/>
                <a:gd name="connsiteX134" fmla="*/ 570481 w 992299"/>
                <a:gd name="connsiteY134" fmla="*/ 195131 h 952441"/>
                <a:gd name="connsiteX135" fmla="*/ 545002 w 992299"/>
                <a:gd name="connsiteY135" fmla="*/ 122231 h 952441"/>
                <a:gd name="connsiteX136" fmla="*/ 575436 w 992299"/>
                <a:gd name="connsiteY136" fmla="*/ 93212 h 952441"/>
                <a:gd name="connsiteX137" fmla="*/ 521410 w 992299"/>
                <a:gd name="connsiteY137" fmla="*/ 28334 h 952441"/>
                <a:gd name="connsiteX138" fmla="*/ 558775 w 992299"/>
                <a:gd name="connsiteY138" fmla="*/ 65992 h 952441"/>
                <a:gd name="connsiteX139" fmla="*/ 557506 w 992299"/>
                <a:gd name="connsiteY139" fmla="*/ 75518 h 952441"/>
                <a:gd name="connsiteX140" fmla="*/ 529667 w 992299"/>
                <a:gd name="connsiteY140" fmla="*/ 102885 h 952441"/>
                <a:gd name="connsiteX141" fmla="*/ 529667 w 992299"/>
                <a:gd name="connsiteY141" fmla="*/ 102885 h 952441"/>
                <a:gd name="connsiteX142" fmla="*/ 527544 w 992299"/>
                <a:gd name="connsiteY142" fmla="*/ 102885 h 952441"/>
                <a:gd name="connsiteX143" fmla="*/ 525892 w 992299"/>
                <a:gd name="connsiteY143" fmla="*/ 102885 h 952441"/>
                <a:gd name="connsiteX144" fmla="*/ 521645 w 992299"/>
                <a:gd name="connsiteY144" fmla="*/ 102885 h 952441"/>
                <a:gd name="connsiteX145" fmla="*/ 485549 w 992299"/>
                <a:gd name="connsiteY145" fmla="*/ 75518 h 952441"/>
                <a:gd name="connsiteX146" fmla="*/ 485549 w 992299"/>
                <a:gd name="connsiteY146" fmla="*/ 75518 h 952441"/>
                <a:gd name="connsiteX147" fmla="*/ 485549 w 992299"/>
                <a:gd name="connsiteY147" fmla="*/ 75518 h 952441"/>
                <a:gd name="connsiteX148" fmla="*/ 484370 w 992299"/>
                <a:gd name="connsiteY148" fmla="*/ 66081 h 952441"/>
                <a:gd name="connsiteX149" fmla="*/ 520681 w 992299"/>
                <a:gd name="connsiteY149" fmla="*/ 27407 h 952441"/>
                <a:gd name="connsiteX150" fmla="*/ 521410 w 992299"/>
                <a:gd name="connsiteY150" fmla="*/ 27390 h 952441"/>
                <a:gd name="connsiteX151" fmla="*/ 394955 w 992299"/>
                <a:gd name="connsiteY151" fmla="*/ 134971 h 952441"/>
                <a:gd name="connsiteX152" fmla="*/ 392596 w 992299"/>
                <a:gd name="connsiteY152" fmla="*/ 115625 h 952441"/>
                <a:gd name="connsiteX153" fmla="*/ 466912 w 992299"/>
                <a:gd name="connsiteY153" fmla="*/ 92033 h 952441"/>
                <a:gd name="connsiteX154" fmla="*/ 521410 w 992299"/>
                <a:gd name="connsiteY154" fmla="*/ 125298 h 952441"/>
                <a:gd name="connsiteX155" fmla="*/ 548069 w 992299"/>
                <a:gd name="connsiteY155" fmla="*/ 200557 h 952441"/>
                <a:gd name="connsiteX156" fmla="*/ 500884 w 992299"/>
                <a:gd name="connsiteY156" fmla="*/ 274165 h 952441"/>
                <a:gd name="connsiteX157" fmla="*/ 504187 w 992299"/>
                <a:gd name="connsiteY157" fmla="*/ 297757 h 952441"/>
                <a:gd name="connsiteX158" fmla="*/ 400146 w 992299"/>
                <a:gd name="connsiteY158" fmla="*/ 319698 h 952441"/>
                <a:gd name="connsiteX159" fmla="*/ 355556 w 992299"/>
                <a:gd name="connsiteY159" fmla="*/ 284781 h 952441"/>
                <a:gd name="connsiteX160" fmla="*/ 340457 w 992299"/>
                <a:gd name="connsiteY160" fmla="*/ 212353 h 952441"/>
                <a:gd name="connsiteX161" fmla="*/ 394955 w 992299"/>
                <a:gd name="connsiteY161" fmla="*/ 134971 h 952441"/>
                <a:gd name="connsiteX162" fmla="*/ 383395 w 992299"/>
                <a:gd name="connsiteY162" fmla="*/ 344706 h 952441"/>
                <a:gd name="connsiteX163" fmla="*/ 345886 w 992299"/>
                <a:gd name="connsiteY163" fmla="*/ 382220 h 952441"/>
                <a:gd name="connsiteX164" fmla="*/ 345412 w 992299"/>
                <a:gd name="connsiteY164" fmla="*/ 382217 h 952441"/>
                <a:gd name="connsiteX165" fmla="*/ 310731 w 992299"/>
                <a:gd name="connsiteY165" fmla="*/ 358625 h 952441"/>
                <a:gd name="connsiteX166" fmla="*/ 310731 w 992299"/>
                <a:gd name="connsiteY166" fmla="*/ 356502 h 952441"/>
                <a:gd name="connsiteX167" fmla="*/ 308608 w 992299"/>
                <a:gd name="connsiteY167" fmla="*/ 343998 h 952441"/>
                <a:gd name="connsiteX168" fmla="*/ 346273 w 992299"/>
                <a:gd name="connsiteY168" fmla="*/ 306642 h 952441"/>
                <a:gd name="connsiteX169" fmla="*/ 381980 w 992299"/>
                <a:gd name="connsiteY169" fmla="*/ 333145 h 952441"/>
                <a:gd name="connsiteX170" fmla="*/ 381980 w 992299"/>
                <a:gd name="connsiteY170" fmla="*/ 334561 h 952441"/>
                <a:gd name="connsiteX171" fmla="*/ 381980 w 992299"/>
                <a:gd name="connsiteY171" fmla="*/ 336448 h 952441"/>
                <a:gd name="connsiteX172" fmla="*/ 383395 w 992299"/>
                <a:gd name="connsiteY172" fmla="*/ 344706 h 952441"/>
                <a:gd name="connsiteX173" fmla="*/ 312618 w 992299"/>
                <a:gd name="connsiteY173" fmla="*/ 76698 h 952441"/>
                <a:gd name="connsiteX174" fmla="*/ 369948 w 992299"/>
                <a:gd name="connsiteY174" fmla="*/ 135900 h 952441"/>
                <a:gd name="connsiteX175" fmla="*/ 324415 w 992299"/>
                <a:gd name="connsiteY175" fmla="*/ 191828 h 952441"/>
                <a:gd name="connsiteX176" fmla="*/ 324415 w 992299"/>
                <a:gd name="connsiteY176" fmla="*/ 191828 h 952441"/>
                <a:gd name="connsiteX177" fmla="*/ 313562 w 992299"/>
                <a:gd name="connsiteY177" fmla="*/ 191828 h 952441"/>
                <a:gd name="connsiteX178" fmla="*/ 251701 w 992299"/>
                <a:gd name="connsiteY178" fmla="*/ 137379 h 952441"/>
                <a:gd name="connsiteX179" fmla="*/ 306149 w 992299"/>
                <a:gd name="connsiteY179" fmla="*/ 75518 h 952441"/>
                <a:gd name="connsiteX180" fmla="*/ 313562 w 992299"/>
                <a:gd name="connsiteY180" fmla="*/ 75518 h 952441"/>
                <a:gd name="connsiteX181" fmla="*/ 204330 w 992299"/>
                <a:gd name="connsiteY181" fmla="*/ 219903 h 952441"/>
                <a:gd name="connsiteX182" fmla="*/ 200084 w 992299"/>
                <a:gd name="connsiteY182" fmla="*/ 196310 h 952441"/>
                <a:gd name="connsiteX183" fmla="*/ 243257 w 992299"/>
                <a:gd name="connsiteY183" fmla="*/ 177437 h 952441"/>
                <a:gd name="connsiteX184" fmla="*/ 312618 w 992299"/>
                <a:gd name="connsiteY184" fmla="*/ 215656 h 952441"/>
                <a:gd name="connsiteX185" fmla="*/ 316629 w 992299"/>
                <a:gd name="connsiteY185" fmla="*/ 215656 h 952441"/>
                <a:gd name="connsiteX186" fmla="*/ 331728 w 992299"/>
                <a:gd name="connsiteY186" fmla="*/ 284781 h 952441"/>
                <a:gd name="connsiteX187" fmla="*/ 284544 w 992299"/>
                <a:gd name="connsiteY187" fmla="*/ 344234 h 952441"/>
                <a:gd name="connsiteX188" fmla="*/ 284544 w 992299"/>
                <a:gd name="connsiteY188" fmla="*/ 353907 h 952441"/>
                <a:gd name="connsiteX189" fmla="*/ 180266 w 992299"/>
                <a:gd name="connsiteY189" fmla="*/ 396608 h 952441"/>
                <a:gd name="connsiteX190" fmla="*/ 160920 w 992299"/>
                <a:gd name="connsiteY190" fmla="*/ 368534 h 952441"/>
                <a:gd name="connsiteX191" fmla="*/ 120814 w 992299"/>
                <a:gd name="connsiteY191" fmla="*/ 344941 h 952441"/>
                <a:gd name="connsiteX192" fmla="*/ 135441 w 992299"/>
                <a:gd name="connsiteY192" fmla="*/ 281007 h 952441"/>
                <a:gd name="connsiteX193" fmla="*/ 142990 w 992299"/>
                <a:gd name="connsiteY193" fmla="*/ 281007 h 952441"/>
                <a:gd name="connsiteX194" fmla="*/ 205033 w 992299"/>
                <a:gd name="connsiteY194" fmla="*/ 220379 h 952441"/>
                <a:gd name="connsiteX195" fmla="*/ 205038 w 992299"/>
                <a:gd name="connsiteY195" fmla="*/ 219903 h 952441"/>
                <a:gd name="connsiteX196" fmla="*/ 105715 w 992299"/>
                <a:gd name="connsiteY196" fmla="*/ 219903 h 952441"/>
                <a:gd name="connsiteX197" fmla="*/ 143252 w 992299"/>
                <a:gd name="connsiteY197" fmla="*/ 182417 h 952441"/>
                <a:gd name="connsiteX198" fmla="*/ 174132 w 992299"/>
                <a:gd name="connsiteY198" fmla="*/ 198670 h 952441"/>
                <a:gd name="connsiteX199" fmla="*/ 174132 w 992299"/>
                <a:gd name="connsiteY199" fmla="*/ 198670 h 952441"/>
                <a:gd name="connsiteX200" fmla="*/ 180266 w 992299"/>
                <a:gd name="connsiteY200" fmla="*/ 219195 h 952441"/>
                <a:gd name="connsiteX201" fmla="*/ 142754 w 992299"/>
                <a:gd name="connsiteY201" fmla="*/ 256707 h 952441"/>
                <a:gd name="connsiteX202" fmla="*/ 128835 w 992299"/>
                <a:gd name="connsiteY202" fmla="*/ 253876 h 952441"/>
                <a:gd name="connsiteX203" fmla="*/ 106422 w 992299"/>
                <a:gd name="connsiteY203" fmla="*/ 219903 h 952441"/>
                <a:gd name="connsiteX204" fmla="*/ 144642 w 992299"/>
                <a:gd name="connsiteY204" fmla="*/ 486495 h 952441"/>
                <a:gd name="connsiteX205" fmla="*/ 43195 w 992299"/>
                <a:gd name="connsiteY205" fmla="*/ 486495 h 952441"/>
                <a:gd name="connsiteX206" fmla="*/ 40322 w 992299"/>
                <a:gd name="connsiteY206" fmla="*/ 386443 h 952441"/>
                <a:gd name="connsiteX207" fmla="*/ 93919 w 992299"/>
                <a:gd name="connsiteY207" fmla="*/ 364287 h 952441"/>
                <a:gd name="connsiteX208" fmla="*/ 104299 w 992299"/>
                <a:gd name="connsiteY208" fmla="*/ 364287 h 952441"/>
                <a:gd name="connsiteX209" fmla="*/ 144642 w 992299"/>
                <a:gd name="connsiteY209" fmla="*/ 384340 h 952441"/>
                <a:gd name="connsiteX210" fmla="*/ 162336 w 992299"/>
                <a:gd name="connsiteY210" fmla="*/ 413595 h 952441"/>
                <a:gd name="connsiteX211" fmla="*/ 162336 w 992299"/>
                <a:gd name="connsiteY211" fmla="*/ 415718 h 952441"/>
                <a:gd name="connsiteX212" fmla="*/ 164931 w 992299"/>
                <a:gd name="connsiteY212" fmla="*/ 435064 h 952441"/>
                <a:gd name="connsiteX213" fmla="*/ 145350 w 992299"/>
                <a:gd name="connsiteY213" fmla="*/ 486495 h 952441"/>
                <a:gd name="connsiteX214" fmla="*/ 163987 w 992299"/>
                <a:gd name="connsiteY214" fmla="*/ 500178 h 952441"/>
                <a:gd name="connsiteX215" fmla="*/ 187580 w 992299"/>
                <a:gd name="connsiteY215" fmla="*/ 419257 h 952441"/>
                <a:gd name="connsiteX216" fmla="*/ 293037 w 992299"/>
                <a:gd name="connsiteY216" fmla="*/ 376791 h 952441"/>
                <a:gd name="connsiteX217" fmla="*/ 293037 w 992299"/>
                <a:gd name="connsiteY217" fmla="*/ 376791 h 952441"/>
                <a:gd name="connsiteX218" fmla="*/ 329605 w 992299"/>
                <a:gd name="connsiteY218" fmla="*/ 402742 h 952441"/>
                <a:gd name="connsiteX219" fmla="*/ 292329 w 992299"/>
                <a:gd name="connsiteY219" fmla="*/ 497111 h 952441"/>
                <a:gd name="connsiteX220" fmla="*/ 279353 w 992299"/>
                <a:gd name="connsiteY220" fmla="*/ 497111 h 952441"/>
                <a:gd name="connsiteX221" fmla="*/ 210700 w 992299"/>
                <a:gd name="connsiteY221" fmla="*/ 534623 h 952441"/>
                <a:gd name="connsiteX222" fmla="*/ 336447 w 992299"/>
                <a:gd name="connsiteY222" fmla="*/ 582279 h 952441"/>
                <a:gd name="connsiteX223" fmla="*/ 336447 w 992299"/>
                <a:gd name="connsiteY223" fmla="*/ 582279 h 952441"/>
                <a:gd name="connsiteX224" fmla="*/ 271356 w 992299"/>
                <a:gd name="connsiteY224" fmla="*/ 632823 h 952441"/>
                <a:gd name="connsiteX225" fmla="*/ 220373 w 992299"/>
                <a:gd name="connsiteY225" fmla="*/ 576381 h 952441"/>
                <a:gd name="connsiteX226" fmla="*/ 225091 w 992299"/>
                <a:gd name="connsiteY226" fmla="*/ 552789 h 952441"/>
                <a:gd name="connsiteX227" fmla="*/ 225091 w 992299"/>
                <a:gd name="connsiteY227" fmla="*/ 552789 h 952441"/>
                <a:gd name="connsiteX228" fmla="*/ 278410 w 992299"/>
                <a:gd name="connsiteY228" fmla="*/ 517872 h 952441"/>
                <a:gd name="connsiteX229" fmla="*/ 293745 w 992299"/>
                <a:gd name="connsiteY229" fmla="*/ 519996 h 952441"/>
                <a:gd name="connsiteX230" fmla="*/ 295632 w 992299"/>
                <a:gd name="connsiteY230" fmla="*/ 519996 h 952441"/>
                <a:gd name="connsiteX231" fmla="*/ 336447 w 992299"/>
                <a:gd name="connsiteY231" fmla="*/ 575437 h 952441"/>
                <a:gd name="connsiteX232" fmla="*/ 337154 w 992299"/>
                <a:gd name="connsiteY232" fmla="*/ 582279 h 952441"/>
                <a:gd name="connsiteX233" fmla="*/ 425861 w 992299"/>
                <a:gd name="connsiteY233" fmla="*/ 542408 h 952441"/>
                <a:gd name="connsiteX234" fmla="*/ 359331 w 992299"/>
                <a:gd name="connsiteY234" fmla="*/ 566001 h 952441"/>
                <a:gd name="connsiteX235" fmla="*/ 314270 w 992299"/>
                <a:gd name="connsiteY235" fmla="*/ 503717 h 952441"/>
                <a:gd name="connsiteX236" fmla="*/ 353433 w 992299"/>
                <a:gd name="connsiteY236" fmla="*/ 405338 h 952441"/>
                <a:gd name="connsiteX237" fmla="*/ 406280 w 992299"/>
                <a:gd name="connsiteY237" fmla="*/ 344706 h 952441"/>
                <a:gd name="connsiteX238" fmla="*/ 406280 w 992299"/>
                <a:gd name="connsiteY238" fmla="*/ 341874 h 952441"/>
                <a:gd name="connsiteX239" fmla="*/ 514568 w 992299"/>
                <a:gd name="connsiteY239" fmla="*/ 318282 h 952441"/>
                <a:gd name="connsiteX240" fmla="*/ 554203 w 992299"/>
                <a:gd name="connsiteY240" fmla="*/ 349896 h 952441"/>
                <a:gd name="connsiteX241" fmla="*/ 536273 w 992299"/>
                <a:gd name="connsiteY241" fmla="*/ 438838 h 952441"/>
                <a:gd name="connsiteX242" fmla="*/ 426840 w 992299"/>
                <a:gd name="connsiteY242" fmla="*/ 515230 h 952441"/>
                <a:gd name="connsiteX243" fmla="*/ 425861 w 992299"/>
                <a:gd name="connsiteY243" fmla="*/ 541229 h 952441"/>
                <a:gd name="connsiteX244" fmla="*/ 571897 w 992299"/>
                <a:gd name="connsiteY244" fmla="*/ 584403 h 952441"/>
                <a:gd name="connsiteX245" fmla="*/ 471845 w 992299"/>
                <a:gd name="connsiteY245" fmla="*/ 581543 h 952441"/>
                <a:gd name="connsiteX246" fmla="*/ 474704 w 992299"/>
                <a:gd name="connsiteY246" fmla="*/ 481491 h 952441"/>
                <a:gd name="connsiteX247" fmla="*/ 521410 w 992299"/>
                <a:gd name="connsiteY247" fmla="*/ 462195 h 952441"/>
                <a:gd name="connsiteX248" fmla="*/ 541699 w 992299"/>
                <a:gd name="connsiteY248" fmla="*/ 465026 h 952441"/>
                <a:gd name="connsiteX249" fmla="*/ 543822 w 992299"/>
                <a:gd name="connsiteY249" fmla="*/ 465026 h 952441"/>
                <a:gd name="connsiteX250" fmla="*/ 571897 w 992299"/>
                <a:gd name="connsiteY250" fmla="*/ 482248 h 952441"/>
                <a:gd name="connsiteX251" fmla="*/ 586288 w 992299"/>
                <a:gd name="connsiteY251" fmla="*/ 502537 h 952441"/>
                <a:gd name="connsiteX252" fmla="*/ 571897 w 992299"/>
                <a:gd name="connsiteY252" fmla="*/ 583695 h 952441"/>
                <a:gd name="connsiteX253" fmla="*/ 678770 w 992299"/>
                <a:gd name="connsiteY253" fmla="*/ 891101 h 952441"/>
                <a:gd name="connsiteX254" fmla="*/ 641258 w 992299"/>
                <a:gd name="connsiteY254" fmla="*/ 928613 h 952441"/>
                <a:gd name="connsiteX255" fmla="*/ 603746 w 992299"/>
                <a:gd name="connsiteY255" fmla="*/ 891101 h 952441"/>
                <a:gd name="connsiteX256" fmla="*/ 641258 w 992299"/>
                <a:gd name="connsiteY256" fmla="*/ 853590 h 952441"/>
                <a:gd name="connsiteX257" fmla="*/ 648808 w 992299"/>
                <a:gd name="connsiteY257" fmla="*/ 853590 h 952441"/>
                <a:gd name="connsiteX258" fmla="*/ 651875 w 992299"/>
                <a:gd name="connsiteY258" fmla="*/ 853590 h 952441"/>
                <a:gd name="connsiteX259" fmla="*/ 678770 w 992299"/>
                <a:gd name="connsiteY259" fmla="*/ 890865 h 952441"/>
                <a:gd name="connsiteX260" fmla="*/ 670276 w 992299"/>
                <a:gd name="connsiteY260" fmla="*/ 720058 h 952441"/>
                <a:gd name="connsiteX261" fmla="*/ 670276 w 992299"/>
                <a:gd name="connsiteY261" fmla="*/ 720058 h 952441"/>
                <a:gd name="connsiteX262" fmla="*/ 632989 w 992299"/>
                <a:gd name="connsiteY262" fmla="*/ 682324 h 952441"/>
                <a:gd name="connsiteX263" fmla="*/ 648572 w 992299"/>
                <a:gd name="connsiteY263" fmla="*/ 652112 h 952441"/>
                <a:gd name="connsiteX264" fmla="*/ 648572 w 992299"/>
                <a:gd name="connsiteY264" fmla="*/ 652112 h 952441"/>
                <a:gd name="connsiteX265" fmla="*/ 669333 w 992299"/>
                <a:gd name="connsiteY265" fmla="*/ 645742 h 952441"/>
                <a:gd name="connsiteX266" fmla="*/ 706844 w 992299"/>
                <a:gd name="connsiteY266" fmla="*/ 683254 h 952441"/>
                <a:gd name="connsiteX267" fmla="*/ 669333 w 992299"/>
                <a:gd name="connsiteY267" fmla="*/ 720766 h 952441"/>
                <a:gd name="connsiteX268" fmla="*/ 712742 w 992299"/>
                <a:gd name="connsiteY268" fmla="*/ 638665 h 952441"/>
                <a:gd name="connsiteX269" fmla="*/ 669805 w 992299"/>
                <a:gd name="connsiteY269" fmla="*/ 620970 h 952441"/>
                <a:gd name="connsiteX270" fmla="*/ 642202 w 992299"/>
                <a:gd name="connsiteY270" fmla="*/ 627576 h 952441"/>
                <a:gd name="connsiteX271" fmla="*/ 597141 w 992299"/>
                <a:gd name="connsiteY271" fmla="*/ 591480 h 952441"/>
                <a:gd name="connsiteX272" fmla="*/ 612711 w 992299"/>
                <a:gd name="connsiteY272" fmla="*/ 507256 h 952441"/>
                <a:gd name="connsiteX273" fmla="*/ 692453 w 992299"/>
                <a:gd name="connsiteY273" fmla="*/ 480833 h 952441"/>
                <a:gd name="connsiteX274" fmla="*/ 778544 w 992299"/>
                <a:gd name="connsiteY274" fmla="*/ 488290 h 952441"/>
                <a:gd name="connsiteX275" fmla="*/ 793664 w 992299"/>
                <a:gd name="connsiteY275" fmla="*/ 469272 h 952441"/>
                <a:gd name="connsiteX276" fmla="*/ 873641 w 992299"/>
                <a:gd name="connsiteY276" fmla="*/ 498291 h 952441"/>
                <a:gd name="connsiteX277" fmla="*/ 871046 w 992299"/>
                <a:gd name="connsiteY277" fmla="*/ 515985 h 952441"/>
                <a:gd name="connsiteX278" fmla="*/ 879304 w 992299"/>
                <a:gd name="connsiteY278" fmla="*/ 546655 h 952441"/>
                <a:gd name="connsiteX279" fmla="*/ 800741 w 992299"/>
                <a:gd name="connsiteY279" fmla="*/ 446152 h 952441"/>
                <a:gd name="connsiteX280" fmla="*/ 800741 w 992299"/>
                <a:gd name="connsiteY280" fmla="*/ 441905 h 952441"/>
                <a:gd name="connsiteX281" fmla="*/ 793664 w 992299"/>
                <a:gd name="connsiteY281" fmla="*/ 413123 h 952441"/>
                <a:gd name="connsiteX282" fmla="*/ 844151 w 992299"/>
                <a:gd name="connsiteY282" fmla="*/ 360512 h 952441"/>
                <a:gd name="connsiteX283" fmla="*/ 883550 w 992299"/>
                <a:gd name="connsiteY283" fmla="*/ 373016 h 952441"/>
                <a:gd name="connsiteX284" fmla="*/ 894874 w 992299"/>
                <a:gd name="connsiteY284" fmla="*/ 373016 h 952441"/>
                <a:gd name="connsiteX285" fmla="*/ 911625 w 992299"/>
                <a:gd name="connsiteY285" fmla="*/ 459128 h 952441"/>
                <a:gd name="connsiteX286" fmla="*/ 886381 w 992299"/>
                <a:gd name="connsiteY286" fmla="*/ 477294 h 952441"/>
                <a:gd name="connsiteX287" fmla="*/ 932858 w 992299"/>
                <a:gd name="connsiteY287" fmla="*/ 553261 h 952441"/>
                <a:gd name="connsiteX288" fmla="*/ 906671 w 992299"/>
                <a:gd name="connsiteY288" fmla="*/ 542408 h 952441"/>
                <a:gd name="connsiteX289" fmla="*/ 896526 w 992299"/>
                <a:gd name="connsiteY289" fmla="*/ 516693 h 952441"/>
                <a:gd name="connsiteX290" fmla="*/ 900772 w 992299"/>
                <a:gd name="connsiteY290" fmla="*/ 499470 h 952441"/>
                <a:gd name="connsiteX291" fmla="*/ 950606 w 992299"/>
                <a:gd name="connsiteY291" fmla="*/ 482281 h 952441"/>
                <a:gd name="connsiteX292" fmla="*/ 971549 w 992299"/>
                <a:gd name="connsiteY292" fmla="*/ 516693 h 952441"/>
                <a:gd name="connsiteX293" fmla="*/ 933356 w 992299"/>
                <a:gd name="connsiteY293" fmla="*/ 553508 h 952441"/>
                <a:gd name="connsiteX294" fmla="*/ 932858 w 992299"/>
                <a:gd name="connsiteY294" fmla="*/ 553497 h 95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</a:cxnLst>
              <a:rect l="l" t="t" r="r" b="b"/>
              <a:pathLst>
                <a:path w="992299" h="952441">
                  <a:moveTo>
                    <a:pt x="935217" y="454881"/>
                  </a:moveTo>
                  <a:lnTo>
                    <a:pt x="918703" y="364287"/>
                  </a:lnTo>
                  <a:cubicBezTo>
                    <a:pt x="951927" y="346241"/>
                    <a:pt x="964233" y="304677"/>
                    <a:pt x="946187" y="271452"/>
                  </a:cubicBezTo>
                  <a:cubicBezTo>
                    <a:pt x="928142" y="238227"/>
                    <a:pt x="886577" y="225921"/>
                    <a:pt x="853352" y="243967"/>
                  </a:cubicBezTo>
                  <a:lnTo>
                    <a:pt x="781160" y="169415"/>
                  </a:lnTo>
                  <a:cubicBezTo>
                    <a:pt x="800704" y="136842"/>
                    <a:pt x="790141" y="94590"/>
                    <a:pt x="757568" y="75046"/>
                  </a:cubicBezTo>
                  <a:cubicBezTo>
                    <a:pt x="724994" y="55503"/>
                    <a:pt x="682743" y="66065"/>
                    <a:pt x="663199" y="98639"/>
                  </a:cubicBezTo>
                  <a:lnTo>
                    <a:pt x="581334" y="70564"/>
                  </a:lnTo>
                  <a:cubicBezTo>
                    <a:pt x="581452" y="68679"/>
                    <a:pt x="581452" y="66787"/>
                    <a:pt x="581334" y="64902"/>
                  </a:cubicBezTo>
                  <a:cubicBezTo>
                    <a:pt x="583429" y="31219"/>
                    <a:pt x="557824" y="2217"/>
                    <a:pt x="524144" y="120"/>
                  </a:cubicBezTo>
                  <a:cubicBezTo>
                    <a:pt x="490461" y="-1975"/>
                    <a:pt x="461457" y="23630"/>
                    <a:pt x="459362" y="57312"/>
                  </a:cubicBezTo>
                  <a:cubicBezTo>
                    <a:pt x="459204" y="59839"/>
                    <a:pt x="459204" y="62375"/>
                    <a:pt x="459362" y="64902"/>
                  </a:cubicBezTo>
                  <a:cubicBezTo>
                    <a:pt x="459244" y="66551"/>
                    <a:pt x="459244" y="68207"/>
                    <a:pt x="459362" y="69856"/>
                  </a:cubicBezTo>
                  <a:lnTo>
                    <a:pt x="382451" y="93448"/>
                  </a:lnTo>
                  <a:cubicBezTo>
                    <a:pt x="359765" y="54491"/>
                    <a:pt x="309792" y="41298"/>
                    <a:pt x="270834" y="63984"/>
                  </a:cubicBezTo>
                  <a:cubicBezTo>
                    <a:pt x="245661" y="78642"/>
                    <a:pt x="230206" y="105605"/>
                    <a:pt x="230282" y="134735"/>
                  </a:cubicBezTo>
                  <a:cubicBezTo>
                    <a:pt x="230208" y="142084"/>
                    <a:pt x="231242" y="149400"/>
                    <a:pt x="233349" y="156440"/>
                  </a:cubicBezTo>
                  <a:lnTo>
                    <a:pt x="186164" y="176965"/>
                  </a:lnTo>
                  <a:cubicBezTo>
                    <a:pt x="162669" y="152740"/>
                    <a:pt x="123984" y="152148"/>
                    <a:pt x="99760" y="175644"/>
                  </a:cubicBezTo>
                  <a:cubicBezTo>
                    <a:pt x="75535" y="199139"/>
                    <a:pt x="74946" y="237823"/>
                    <a:pt x="98439" y="262048"/>
                  </a:cubicBezTo>
                  <a:cubicBezTo>
                    <a:pt x="102527" y="266264"/>
                    <a:pt x="107203" y="269869"/>
                    <a:pt x="112320" y="272749"/>
                  </a:cubicBezTo>
                  <a:lnTo>
                    <a:pt x="97221" y="340459"/>
                  </a:lnTo>
                  <a:cubicBezTo>
                    <a:pt x="44646" y="339352"/>
                    <a:pt x="1128" y="381073"/>
                    <a:pt x="22" y="433648"/>
                  </a:cubicBezTo>
                  <a:cubicBezTo>
                    <a:pt x="-1085" y="486224"/>
                    <a:pt x="40635" y="529742"/>
                    <a:pt x="93211" y="530848"/>
                  </a:cubicBezTo>
                  <a:cubicBezTo>
                    <a:pt x="111573" y="530966"/>
                    <a:pt x="129555" y="525627"/>
                    <a:pt x="144878" y="515513"/>
                  </a:cubicBezTo>
                  <a:lnTo>
                    <a:pt x="146057" y="515513"/>
                  </a:lnTo>
                  <a:lnTo>
                    <a:pt x="199376" y="553497"/>
                  </a:lnTo>
                  <a:cubicBezTo>
                    <a:pt x="197076" y="561145"/>
                    <a:pt x="195960" y="569103"/>
                    <a:pt x="196073" y="577089"/>
                  </a:cubicBezTo>
                  <a:cubicBezTo>
                    <a:pt x="195889" y="622171"/>
                    <a:pt x="232287" y="658867"/>
                    <a:pt x="277369" y="659048"/>
                  </a:cubicBezTo>
                  <a:cubicBezTo>
                    <a:pt x="317242" y="659211"/>
                    <a:pt x="351399" y="630542"/>
                    <a:pt x="358151" y="591244"/>
                  </a:cubicBezTo>
                  <a:lnTo>
                    <a:pt x="430344" y="565765"/>
                  </a:lnTo>
                  <a:cubicBezTo>
                    <a:pt x="446523" y="615308"/>
                    <a:pt x="499801" y="642354"/>
                    <a:pt x="549345" y="626175"/>
                  </a:cubicBezTo>
                  <a:cubicBezTo>
                    <a:pt x="561080" y="622344"/>
                    <a:pt x="571946" y="616247"/>
                    <a:pt x="581334" y="608231"/>
                  </a:cubicBezTo>
                  <a:lnTo>
                    <a:pt x="624036" y="642911"/>
                  </a:lnTo>
                  <a:cubicBezTo>
                    <a:pt x="602239" y="668674"/>
                    <a:pt x="605454" y="707228"/>
                    <a:pt x="631217" y="729025"/>
                  </a:cubicBezTo>
                  <a:cubicBezTo>
                    <a:pt x="638738" y="735390"/>
                    <a:pt x="647687" y="739840"/>
                    <a:pt x="657301" y="741999"/>
                  </a:cubicBezTo>
                  <a:lnTo>
                    <a:pt x="644325" y="829762"/>
                  </a:lnTo>
                  <a:lnTo>
                    <a:pt x="641966" y="829762"/>
                  </a:lnTo>
                  <a:cubicBezTo>
                    <a:pt x="608090" y="829618"/>
                    <a:pt x="580508" y="856961"/>
                    <a:pt x="580364" y="890839"/>
                  </a:cubicBezTo>
                  <a:cubicBezTo>
                    <a:pt x="580220" y="924716"/>
                    <a:pt x="607566" y="952295"/>
                    <a:pt x="641442" y="952441"/>
                  </a:cubicBezTo>
                  <a:cubicBezTo>
                    <a:pt x="675318" y="952585"/>
                    <a:pt x="702897" y="925239"/>
                    <a:pt x="703044" y="891363"/>
                  </a:cubicBezTo>
                  <a:cubicBezTo>
                    <a:pt x="703145" y="867358"/>
                    <a:pt x="689235" y="845498"/>
                    <a:pt x="667445" y="835424"/>
                  </a:cubicBezTo>
                  <a:lnTo>
                    <a:pt x="680893" y="742470"/>
                  </a:lnTo>
                  <a:cubicBezTo>
                    <a:pt x="714248" y="737346"/>
                    <a:pt x="737134" y="706152"/>
                    <a:pt x="732010" y="672795"/>
                  </a:cubicBezTo>
                  <a:cubicBezTo>
                    <a:pt x="731267" y="667964"/>
                    <a:pt x="729946" y="663236"/>
                    <a:pt x="728077" y="658718"/>
                  </a:cubicBezTo>
                  <a:lnTo>
                    <a:pt x="897941" y="564349"/>
                  </a:lnTo>
                  <a:cubicBezTo>
                    <a:pt x="908487" y="572474"/>
                    <a:pt x="921432" y="576872"/>
                    <a:pt x="934745" y="576853"/>
                  </a:cubicBezTo>
                  <a:cubicBezTo>
                    <a:pt x="968435" y="574893"/>
                    <a:pt x="994155" y="545990"/>
                    <a:pt x="992195" y="512300"/>
                  </a:cubicBezTo>
                  <a:cubicBezTo>
                    <a:pt x="990402" y="481529"/>
                    <a:pt x="965974" y="456910"/>
                    <a:pt x="935217" y="454881"/>
                  </a:cubicBezTo>
                  <a:close/>
                  <a:moveTo>
                    <a:pt x="858306" y="268503"/>
                  </a:moveTo>
                  <a:lnTo>
                    <a:pt x="858306" y="268503"/>
                  </a:lnTo>
                  <a:lnTo>
                    <a:pt x="858306" y="268503"/>
                  </a:lnTo>
                  <a:lnTo>
                    <a:pt x="858306" y="268503"/>
                  </a:lnTo>
                  <a:lnTo>
                    <a:pt x="858306" y="268503"/>
                  </a:lnTo>
                  <a:cubicBezTo>
                    <a:pt x="865790" y="263765"/>
                    <a:pt x="874458" y="261232"/>
                    <a:pt x="883314" y="261189"/>
                  </a:cubicBezTo>
                  <a:cubicBezTo>
                    <a:pt x="908199" y="261512"/>
                    <a:pt x="928109" y="281948"/>
                    <a:pt x="927786" y="306833"/>
                  </a:cubicBezTo>
                  <a:cubicBezTo>
                    <a:pt x="927554" y="324527"/>
                    <a:pt x="916987" y="340450"/>
                    <a:pt x="900772" y="347537"/>
                  </a:cubicBezTo>
                  <a:cubicBezTo>
                    <a:pt x="895259" y="349903"/>
                    <a:pt x="889316" y="351108"/>
                    <a:pt x="883314" y="351075"/>
                  </a:cubicBezTo>
                  <a:cubicBezTo>
                    <a:pt x="858559" y="351300"/>
                    <a:pt x="838307" y="331416"/>
                    <a:pt x="838083" y="306661"/>
                  </a:cubicBezTo>
                  <a:cubicBezTo>
                    <a:pt x="837951" y="292126"/>
                    <a:pt x="844873" y="278430"/>
                    <a:pt x="856655" y="269918"/>
                  </a:cubicBezTo>
                  <a:close/>
                  <a:moveTo>
                    <a:pt x="678770" y="119636"/>
                  </a:moveTo>
                  <a:cubicBezTo>
                    <a:pt x="678770" y="119636"/>
                    <a:pt x="678770" y="119636"/>
                    <a:pt x="678770" y="119636"/>
                  </a:cubicBezTo>
                  <a:cubicBezTo>
                    <a:pt x="688579" y="96765"/>
                    <a:pt x="715073" y="86177"/>
                    <a:pt x="737946" y="95987"/>
                  </a:cubicBezTo>
                  <a:cubicBezTo>
                    <a:pt x="760816" y="105799"/>
                    <a:pt x="771404" y="132293"/>
                    <a:pt x="761592" y="155163"/>
                  </a:cubicBezTo>
                  <a:cubicBezTo>
                    <a:pt x="760215" y="158377"/>
                    <a:pt x="758469" y="161418"/>
                    <a:pt x="756388" y="164225"/>
                  </a:cubicBezTo>
                  <a:lnTo>
                    <a:pt x="756388" y="164225"/>
                  </a:lnTo>
                  <a:cubicBezTo>
                    <a:pt x="756277" y="164690"/>
                    <a:pt x="756277" y="165176"/>
                    <a:pt x="756388" y="165641"/>
                  </a:cubicBezTo>
                  <a:cubicBezTo>
                    <a:pt x="747824" y="175955"/>
                    <a:pt x="735113" y="181922"/>
                    <a:pt x="721708" y="181919"/>
                  </a:cubicBezTo>
                  <a:cubicBezTo>
                    <a:pt x="711133" y="182047"/>
                    <a:pt x="700885" y="178265"/>
                    <a:pt x="692925" y="171303"/>
                  </a:cubicBezTo>
                  <a:lnTo>
                    <a:pt x="692925" y="171303"/>
                  </a:lnTo>
                  <a:lnTo>
                    <a:pt x="692925" y="171303"/>
                  </a:lnTo>
                  <a:cubicBezTo>
                    <a:pt x="681615" y="162715"/>
                    <a:pt x="675191" y="149161"/>
                    <a:pt x="675703" y="134971"/>
                  </a:cubicBezTo>
                  <a:cubicBezTo>
                    <a:pt x="675865" y="129724"/>
                    <a:pt x="676901" y="124541"/>
                    <a:pt x="678770" y="119636"/>
                  </a:cubicBezTo>
                  <a:close/>
                  <a:moveTo>
                    <a:pt x="684904" y="193951"/>
                  </a:moveTo>
                  <a:cubicBezTo>
                    <a:pt x="695622" y="200762"/>
                    <a:pt x="708064" y="204365"/>
                    <a:pt x="720764" y="204332"/>
                  </a:cubicBezTo>
                  <a:cubicBezTo>
                    <a:pt x="736778" y="204287"/>
                    <a:pt x="752281" y="198700"/>
                    <a:pt x="764645" y="188525"/>
                  </a:cubicBezTo>
                  <a:lnTo>
                    <a:pt x="833299" y="259302"/>
                  </a:lnTo>
                  <a:cubicBezTo>
                    <a:pt x="821481" y="272159"/>
                    <a:pt x="814989" y="289023"/>
                    <a:pt x="815133" y="306486"/>
                  </a:cubicBezTo>
                  <a:cubicBezTo>
                    <a:pt x="815156" y="320519"/>
                    <a:pt x="819526" y="334200"/>
                    <a:pt x="827637" y="345649"/>
                  </a:cubicBezTo>
                  <a:lnTo>
                    <a:pt x="778801" y="396608"/>
                  </a:lnTo>
                  <a:cubicBezTo>
                    <a:pt x="767826" y="387603"/>
                    <a:pt x="754069" y="382684"/>
                    <a:pt x="739874" y="382689"/>
                  </a:cubicBezTo>
                  <a:cubicBezTo>
                    <a:pt x="725909" y="382734"/>
                    <a:pt x="712367" y="387471"/>
                    <a:pt x="701418" y="396137"/>
                  </a:cubicBezTo>
                  <a:lnTo>
                    <a:pt x="644797" y="330550"/>
                  </a:lnTo>
                  <a:cubicBezTo>
                    <a:pt x="658200" y="315753"/>
                    <a:pt x="665603" y="296488"/>
                    <a:pt x="665558" y="276524"/>
                  </a:cubicBezTo>
                  <a:cubicBezTo>
                    <a:pt x="665570" y="260116"/>
                    <a:pt x="660639" y="244082"/>
                    <a:pt x="651403" y="230519"/>
                  </a:cubicBezTo>
                  <a:close/>
                  <a:moveTo>
                    <a:pt x="777385" y="443085"/>
                  </a:moveTo>
                  <a:cubicBezTo>
                    <a:pt x="777628" y="445595"/>
                    <a:pt x="777628" y="448124"/>
                    <a:pt x="777385" y="450635"/>
                  </a:cubicBezTo>
                  <a:lnTo>
                    <a:pt x="777385" y="450635"/>
                  </a:lnTo>
                  <a:cubicBezTo>
                    <a:pt x="773193" y="467317"/>
                    <a:pt x="758254" y="479054"/>
                    <a:pt x="741053" y="479181"/>
                  </a:cubicBezTo>
                  <a:cubicBezTo>
                    <a:pt x="728486" y="479061"/>
                    <a:pt x="716770" y="472807"/>
                    <a:pt x="709675" y="462431"/>
                  </a:cubicBezTo>
                  <a:cubicBezTo>
                    <a:pt x="709241" y="461157"/>
                    <a:pt x="708604" y="459963"/>
                    <a:pt x="707788" y="458892"/>
                  </a:cubicBezTo>
                  <a:cubicBezTo>
                    <a:pt x="704952" y="453598"/>
                    <a:pt x="703492" y="447676"/>
                    <a:pt x="703541" y="441670"/>
                  </a:cubicBezTo>
                  <a:cubicBezTo>
                    <a:pt x="703549" y="434122"/>
                    <a:pt x="705762" y="426740"/>
                    <a:pt x="709911" y="420437"/>
                  </a:cubicBezTo>
                  <a:lnTo>
                    <a:pt x="711563" y="418549"/>
                  </a:lnTo>
                  <a:cubicBezTo>
                    <a:pt x="718638" y="409450"/>
                    <a:pt x="729526" y="404137"/>
                    <a:pt x="741053" y="404158"/>
                  </a:cubicBezTo>
                  <a:cubicBezTo>
                    <a:pt x="752226" y="404113"/>
                    <a:pt x="762817" y="409148"/>
                    <a:pt x="769836" y="417841"/>
                  </a:cubicBezTo>
                  <a:cubicBezTo>
                    <a:pt x="770331" y="418726"/>
                    <a:pt x="770968" y="419524"/>
                    <a:pt x="771723" y="420201"/>
                  </a:cubicBezTo>
                  <a:lnTo>
                    <a:pt x="771723" y="420201"/>
                  </a:lnTo>
                  <a:cubicBezTo>
                    <a:pt x="775828" y="426755"/>
                    <a:pt x="777805" y="434420"/>
                    <a:pt x="777385" y="442141"/>
                  </a:cubicBezTo>
                  <a:close/>
                  <a:moveTo>
                    <a:pt x="681365" y="460307"/>
                  </a:moveTo>
                  <a:lnTo>
                    <a:pt x="603275" y="486259"/>
                  </a:lnTo>
                  <a:cubicBezTo>
                    <a:pt x="599297" y="479320"/>
                    <a:pt x="594373" y="472969"/>
                    <a:pt x="588647" y="467385"/>
                  </a:cubicBezTo>
                  <a:cubicBezTo>
                    <a:pt x="580300" y="459022"/>
                    <a:pt x="570458" y="452298"/>
                    <a:pt x="559629" y="447568"/>
                  </a:cubicBezTo>
                  <a:lnTo>
                    <a:pt x="578031" y="355558"/>
                  </a:lnTo>
                  <a:lnTo>
                    <a:pt x="583693" y="355558"/>
                  </a:lnTo>
                  <a:cubicBezTo>
                    <a:pt x="598875" y="355589"/>
                    <a:pt x="613757" y="351337"/>
                    <a:pt x="626631" y="343290"/>
                  </a:cubicBezTo>
                  <a:lnTo>
                    <a:pt x="686083" y="411943"/>
                  </a:lnTo>
                  <a:lnTo>
                    <a:pt x="686083" y="411943"/>
                  </a:lnTo>
                  <a:cubicBezTo>
                    <a:pt x="681268" y="420856"/>
                    <a:pt x="678755" y="430831"/>
                    <a:pt x="678770" y="440962"/>
                  </a:cubicBezTo>
                  <a:cubicBezTo>
                    <a:pt x="678668" y="447193"/>
                    <a:pt x="679543" y="453402"/>
                    <a:pt x="681365" y="459364"/>
                  </a:cubicBezTo>
                  <a:close/>
                  <a:moveTo>
                    <a:pt x="620733" y="320170"/>
                  </a:moveTo>
                  <a:lnTo>
                    <a:pt x="619553" y="321585"/>
                  </a:lnTo>
                  <a:lnTo>
                    <a:pt x="619553" y="321585"/>
                  </a:lnTo>
                  <a:cubicBezTo>
                    <a:pt x="609345" y="329243"/>
                    <a:pt x="596926" y="333381"/>
                    <a:pt x="584165" y="333381"/>
                  </a:cubicBezTo>
                  <a:cubicBezTo>
                    <a:pt x="580242" y="333742"/>
                    <a:pt x="576292" y="333742"/>
                    <a:pt x="572369" y="333381"/>
                  </a:cubicBezTo>
                  <a:lnTo>
                    <a:pt x="572369" y="333381"/>
                  </a:lnTo>
                  <a:cubicBezTo>
                    <a:pt x="555890" y="329401"/>
                    <a:pt x="541947" y="318471"/>
                    <a:pt x="534149" y="303419"/>
                  </a:cubicBezTo>
                  <a:cubicBezTo>
                    <a:pt x="533845" y="302067"/>
                    <a:pt x="533283" y="300786"/>
                    <a:pt x="532498" y="299644"/>
                  </a:cubicBezTo>
                  <a:cubicBezTo>
                    <a:pt x="518685" y="270720"/>
                    <a:pt x="530931" y="236075"/>
                    <a:pt x="559855" y="222262"/>
                  </a:cubicBezTo>
                  <a:cubicBezTo>
                    <a:pt x="561929" y="221271"/>
                    <a:pt x="564060" y="220405"/>
                    <a:pt x="566235" y="219667"/>
                  </a:cubicBezTo>
                  <a:lnTo>
                    <a:pt x="567886" y="219667"/>
                  </a:lnTo>
                  <a:lnTo>
                    <a:pt x="567886" y="219667"/>
                  </a:lnTo>
                  <a:lnTo>
                    <a:pt x="567886" y="219667"/>
                  </a:lnTo>
                  <a:cubicBezTo>
                    <a:pt x="588754" y="213889"/>
                    <a:pt x="611105" y="220157"/>
                    <a:pt x="625923" y="235945"/>
                  </a:cubicBezTo>
                  <a:lnTo>
                    <a:pt x="628518" y="237597"/>
                  </a:lnTo>
                  <a:lnTo>
                    <a:pt x="628518" y="237597"/>
                  </a:lnTo>
                  <a:cubicBezTo>
                    <a:pt x="637474" y="248138"/>
                    <a:pt x="642405" y="261512"/>
                    <a:pt x="642438" y="275344"/>
                  </a:cubicBezTo>
                  <a:cubicBezTo>
                    <a:pt x="642433" y="292121"/>
                    <a:pt x="635110" y="308057"/>
                    <a:pt x="622384" y="318990"/>
                  </a:cubicBezTo>
                  <a:lnTo>
                    <a:pt x="622384" y="318990"/>
                  </a:lnTo>
                  <a:close/>
                  <a:moveTo>
                    <a:pt x="575436" y="94156"/>
                  </a:moveTo>
                  <a:lnTo>
                    <a:pt x="653526" y="122467"/>
                  </a:lnTo>
                  <a:cubicBezTo>
                    <a:pt x="652563" y="126883"/>
                    <a:pt x="652089" y="131394"/>
                    <a:pt x="652110" y="135914"/>
                  </a:cubicBezTo>
                  <a:cubicBezTo>
                    <a:pt x="652118" y="151344"/>
                    <a:pt x="657357" y="166315"/>
                    <a:pt x="666974" y="178380"/>
                  </a:cubicBezTo>
                  <a:lnTo>
                    <a:pt x="635124" y="212353"/>
                  </a:lnTo>
                  <a:cubicBezTo>
                    <a:pt x="617142" y="197415"/>
                    <a:pt x="593512" y="191118"/>
                    <a:pt x="570481" y="195131"/>
                  </a:cubicBezTo>
                  <a:lnTo>
                    <a:pt x="545002" y="122231"/>
                  </a:lnTo>
                  <a:cubicBezTo>
                    <a:pt x="558171" y="116330"/>
                    <a:pt x="568915" y="106087"/>
                    <a:pt x="575436" y="93212"/>
                  </a:cubicBezTo>
                  <a:close/>
                  <a:moveTo>
                    <a:pt x="521410" y="28334"/>
                  </a:moveTo>
                  <a:cubicBezTo>
                    <a:pt x="542126" y="28414"/>
                    <a:pt x="558855" y="45275"/>
                    <a:pt x="558775" y="65992"/>
                  </a:cubicBezTo>
                  <a:cubicBezTo>
                    <a:pt x="558761" y="69210"/>
                    <a:pt x="558336" y="72411"/>
                    <a:pt x="557506" y="75518"/>
                  </a:cubicBezTo>
                  <a:cubicBezTo>
                    <a:pt x="554177" y="89188"/>
                    <a:pt x="543390" y="99790"/>
                    <a:pt x="529667" y="102885"/>
                  </a:cubicBezTo>
                  <a:lnTo>
                    <a:pt x="529667" y="102885"/>
                  </a:lnTo>
                  <a:cubicBezTo>
                    <a:pt x="528976" y="102668"/>
                    <a:pt x="528235" y="102668"/>
                    <a:pt x="527544" y="102885"/>
                  </a:cubicBezTo>
                  <a:cubicBezTo>
                    <a:pt x="527015" y="102664"/>
                    <a:pt x="526421" y="102664"/>
                    <a:pt x="525892" y="102885"/>
                  </a:cubicBezTo>
                  <a:lnTo>
                    <a:pt x="521645" y="102885"/>
                  </a:lnTo>
                  <a:cubicBezTo>
                    <a:pt x="504843" y="102878"/>
                    <a:pt x="490093" y="91696"/>
                    <a:pt x="485549" y="75518"/>
                  </a:cubicBezTo>
                  <a:lnTo>
                    <a:pt x="485549" y="75518"/>
                  </a:lnTo>
                  <a:lnTo>
                    <a:pt x="485549" y="75518"/>
                  </a:lnTo>
                  <a:cubicBezTo>
                    <a:pt x="484794" y="72428"/>
                    <a:pt x="484398" y="69262"/>
                    <a:pt x="484370" y="66081"/>
                  </a:cubicBezTo>
                  <a:cubicBezTo>
                    <a:pt x="483716" y="45375"/>
                    <a:pt x="499974" y="28060"/>
                    <a:pt x="520681" y="27407"/>
                  </a:cubicBezTo>
                  <a:cubicBezTo>
                    <a:pt x="520924" y="27397"/>
                    <a:pt x="521167" y="27393"/>
                    <a:pt x="521410" y="27390"/>
                  </a:cubicBezTo>
                  <a:close/>
                  <a:moveTo>
                    <a:pt x="394955" y="134971"/>
                  </a:moveTo>
                  <a:cubicBezTo>
                    <a:pt x="395014" y="128447"/>
                    <a:pt x="394219" y="121943"/>
                    <a:pt x="392596" y="115625"/>
                  </a:cubicBezTo>
                  <a:lnTo>
                    <a:pt x="466912" y="92033"/>
                  </a:lnTo>
                  <a:cubicBezTo>
                    <a:pt x="477462" y="112409"/>
                    <a:pt x="498464" y="125229"/>
                    <a:pt x="521410" y="125298"/>
                  </a:cubicBezTo>
                  <a:lnTo>
                    <a:pt x="548069" y="200557"/>
                  </a:lnTo>
                  <a:cubicBezTo>
                    <a:pt x="519499" y="213981"/>
                    <a:pt x="501153" y="242598"/>
                    <a:pt x="500884" y="274165"/>
                  </a:cubicBezTo>
                  <a:cubicBezTo>
                    <a:pt x="500773" y="282151"/>
                    <a:pt x="501887" y="290108"/>
                    <a:pt x="504187" y="297757"/>
                  </a:cubicBezTo>
                  <a:lnTo>
                    <a:pt x="400146" y="319698"/>
                  </a:lnTo>
                  <a:cubicBezTo>
                    <a:pt x="391931" y="301433"/>
                    <a:pt x="375258" y="288377"/>
                    <a:pt x="355556" y="284781"/>
                  </a:cubicBezTo>
                  <a:lnTo>
                    <a:pt x="340457" y="212353"/>
                  </a:lnTo>
                  <a:cubicBezTo>
                    <a:pt x="373250" y="200798"/>
                    <a:pt x="395123" y="169739"/>
                    <a:pt x="394955" y="134971"/>
                  </a:cubicBezTo>
                  <a:close/>
                  <a:moveTo>
                    <a:pt x="383395" y="344706"/>
                  </a:moveTo>
                  <a:cubicBezTo>
                    <a:pt x="383397" y="365422"/>
                    <a:pt x="366604" y="382220"/>
                    <a:pt x="345886" y="382220"/>
                  </a:cubicBezTo>
                  <a:cubicBezTo>
                    <a:pt x="345728" y="382220"/>
                    <a:pt x="345570" y="382220"/>
                    <a:pt x="345412" y="382217"/>
                  </a:cubicBezTo>
                  <a:cubicBezTo>
                    <a:pt x="330164" y="382028"/>
                    <a:pt x="316506" y="372738"/>
                    <a:pt x="310731" y="358625"/>
                  </a:cubicBezTo>
                  <a:cubicBezTo>
                    <a:pt x="310830" y="357922"/>
                    <a:pt x="310830" y="357207"/>
                    <a:pt x="310731" y="356502"/>
                  </a:cubicBezTo>
                  <a:cubicBezTo>
                    <a:pt x="309280" y="352493"/>
                    <a:pt x="308563" y="348259"/>
                    <a:pt x="308608" y="343998"/>
                  </a:cubicBezTo>
                  <a:cubicBezTo>
                    <a:pt x="308693" y="323281"/>
                    <a:pt x="325556" y="306555"/>
                    <a:pt x="346273" y="306642"/>
                  </a:cubicBezTo>
                  <a:cubicBezTo>
                    <a:pt x="362693" y="306708"/>
                    <a:pt x="377162" y="317447"/>
                    <a:pt x="381980" y="333145"/>
                  </a:cubicBezTo>
                  <a:cubicBezTo>
                    <a:pt x="381869" y="333610"/>
                    <a:pt x="381869" y="334096"/>
                    <a:pt x="381980" y="334561"/>
                  </a:cubicBezTo>
                  <a:cubicBezTo>
                    <a:pt x="381980" y="334561"/>
                    <a:pt x="381980" y="335976"/>
                    <a:pt x="381980" y="336448"/>
                  </a:cubicBezTo>
                  <a:cubicBezTo>
                    <a:pt x="382746" y="339142"/>
                    <a:pt x="383220" y="341910"/>
                    <a:pt x="383395" y="344706"/>
                  </a:cubicBezTo>
                  <a:close/>
                  <a:moveTo>
                    <a:pt x="312618" y="76698"/>
                  </a:moveTo>
                  <a:cubicBezTo>
                    <a:pt x="344798" y="77215"/>
                    <a:pt x="370464" y="103720"/>
                    <a:pt x="369948" y="135900"/>
                  </a:cubicBezTo>
                  <a:cubicBezTo>
                    <a:pt x="369516" y="162824"/>
                    <a:pt x="350692" y="185944"/>
                    <a:pt x="324415" y="191828"/>
                  </a:cubicBezTo>
                  <a:lnTo>
                    <a:pt x="324415" y="191828"/>
                  </a:lnTo>
                  <a:cubicBezTo>
                    <a:pt x="320805" y="192187"/>
                    <a:pt x="317172" y="192187"/>
                    <a:pt x="313562" y="191828"/>
                  </a:cubicBezTo>
                  <a:cubicBezTo>
                    <a:pt x="281444" y="193876"/>
                    <a:pt x="253749" y="169498"/>
                    <a:pt x="251701" y="137379"/>
                  </a:cubicBezTo>
                  <a:cubicBezTo>
                    <a:pt x="249655" y="105261"/>
                    <a:pt x="274033" y="77566"/>
                    <a:pt x="306149" y="75518"/>
                  </a:cubicBezTo>
                  <a:cubicBezTo>
                    <a:pt x="308619" y="75360"/>
                    <a:pt x="311094" y="75360"/>
                    <a:pt x="313562" y="75518"/>
                  </a:cubicBezTo>
                  <a:close/>
                  <a:moveTo>
                    <a:pt x="204330" y="219903"/>
                  </a:moveTo>
                  <a:cubicBezTo>
                    <a:pt x="204382" y="211844"/>
                    <a:pt x="202941" y="203846"/>
                    <a:pt x="200084" y="196310"/>
                  </a:cubicBezTo>
                  <a:lnTo>
                    <a:pt x="243257" y="177437"/>
                  </a:lnTo>
                  <a:cubicBezTo>
                    <a:pt x="258361" y="201156"/>
                    <a:pt x="284499" y="215557"/>
                    <a:pt x="312618" y="215656"/>
                  </a:cubicBezTo>
                  <a:lnTo>
                    <a:pt x="316629" y="215656"/>
                  </a:lnTo>
                  <a:lnTo>
                    <a:pt x="331728" y="284781"/>
                  </a:lnTo>
                  <a:cubicBezTo>
                    <a:pt x="304106" y="291243"/>
                    <a:pt x="284565" y="315866"/>
                    <a:pt x="284544" y="344234"/>
                  </a:cubicBezTo>
                  <a:cubicBezTo>
                    <a:pt x="284301" y="347454"/>
                    <a:pt x="284301" y="350686"/>
                    <a:pt x="284544" y="353907"/>
                  </a:cubicBezTo>
                  <a:lnTo>
                    <a:pt x="180266" y="396608"/>
                  </a:lnTo>
                  <a:cubicBezTo>
                    <a:pt x="175618" y="386129"/>
                    <a:pt x="169057" y="376609"/>
                    <a:pt x="160920" y="368534"/>
                  </a:cubicBezTo>
                  <a:cubicBezTo>
                    <a:pt x="149731" y="357445"/>
                    <a:pt x="135943" y="349334"/>
                    <a:pt x="120814" y="344941"/>
                  </a:cubicBezTo>
                  <a:lnTo>
                    <a:pt x="135441" y="281007"/>
                  </a:lnTo>
                  <a:lnTo>
                    <a:pt x="142990" y="281007"/>
                  </a:lnTo>
                  <a:cubicBezTo>
                    <a:pt x="176864" y="281398"/>
                    <a:pt x="204644" y="254253"/>
                    <a:pt x="205033" y="220379"/>
                  </a:cubicBezTo>
                  <a:cubicBezTo>
                    <a:pt x="205036" y="220221"/>
                    <a:pt x="205038" y="220061"/>
                    <a:pt x="205038" y="219903"/>
                  </a:cubicBezTo>
                  <a:close/>
                  <a:moveTo>
                    <a:pt x="105715" y="219903"/>
                  </a:moveTo>
                  <a:cubicBezTo>
                    <a:pt x="105729" y="199186"/>
                    <a:pt x="122536" y="182403"/>
                    <a:pt x="143252" y="182417"/>
                  </a:cubicBezTo>
                  <a:cubicBezTo>
                    <a:pt x="155593" y="182426"/>
                    <a:pt x="167139" y="188504"/>
                    <a:pt x="174132" y="198670"/>
                  </a:cubicBezTo>
                  <a:lnTo>
                    <a:pt x="174132" y="198670"/>
                  </a:lnTo>
                  <a:cubicBezTo>
                    <a:pt x="178091" y="204787"/>
                    <a:pt x="180219" y="211907"/>
                    <a:pt x="180266" y="219195"/>
                  </a:cubicBezTo>
                  <a:cubicBezTo>
                    <a:pt x="180136" y="239859"/>
                    <a:pt x="163419" y="256577"/>
                    <a:pt x="142754" y="256707"/>
                  </a:cubicBezTo>
                  <a:cubicBezTo>
                    <a:pt x="137968" y="256747"/>
                    <a:pt x="133226" y="255782"/>
                    <a:pt x="128835" y="253876"/>
                  </a:cubicBezTo>
                  <a:cubicBezTo>
                    <a:pt x="115295" y="247989"/>
                    <a:pt x="106507" y="234667"/>
                    <a:pt x="106422" y="219903"/>
                  </a:cubicBezTo>
                  <a:close/>
                  <a:moveTo>
                    <a:pt x="144642" y="486495"/>
                  </a:moveTo>
                  <a:cubicBezTo>
                    <a:pt x="116272" y="513638"/>
                    <a:pt x="71565" y="513638"/>
                    <a:pt x="43195" y="486495"/>
                  </a:cubicBezTo>
                  <a:cubicBezTo>
                    <a:pt x="14774" y="459661"/>
                    <a:pt x="13486" y="414864"/>
                    <a:pt x="40322" y="386443"/>
                  </a:cubicBezTo>
                  <a:cubicBezTo>
                    <a:pt x="54201" y="371740"/>
                    <a:pt x="73707" y="363678"/>
                    <a:pt x="93919" y="364287"/>
                  </a:cubicBezTo>
                  <a:cubicBezTo>
                    <a:pt x="97375" y="364044"/>
                    <a:pt x="100843" y="364044"/>
                    <a:pt x="104299" y="364287"/>
                  </a:cubicBezTo>
                  <a:cubicBezTo>
                    <a:pt x="119573" y="366399"/>
                    <a:pt x="133737" y="373441"/>
                    <a:pt x="144642" y="384340"/>
                  </a:cubicBezTo>
                  <a:cubicBezTo>
                    <a:pt x="152762" y="392562"/>
                    <a:pt x="158823" y="402587"/>
                    <a:pt x="162336" y="413595"/>
                  </a:cubicBezTo>
                  <a:lnTo>
                    <a:pt x="162336" y="415718"/>
                  </a:lnTo>
                  <a:cubicBezTo>
                    <a:pt x="164039" y="422027"/>
                    <a:pt x="164912" y="428529"/>
                    <a:pt x="164931" y="435064"/>
                  </a:cubicBezTo>
                  <a:cubicBezTo>
                    <a:pt x="165608" y="454148"/>
                    <a:pt x="158547" y="472693"/>
                    <a:pt x="145350" y="486495"/>
                  </a:cubicBezTo>
                  <a:close/>
                  <a:moveTo>
                    <a:pt x="163987" y="500178"/>
                  </a:moveTo>
                  <a:cubicBezTo>
                    <a:pt x="184130" y="478410"/>
                    <a:pt x="192869" y="448441"/>
                    <a:pt x="187580" y="419257"/>
                  </a:cubicBezTo>
                  <a:lnTo>
                    <a:pt x="293037" y="376791"/>
                  </a:lnTo>
                  <a:lnTo>
                    <a:pt x="293037" y="376791"/>
                  </a:lnTo>
                  <a:cubicBezTo>
                    <a:pt x="301407" y="389847"/>
                    <a:pt x="314515" y="399149"/>
                    <a:pt x="329605" y="402742"/>
                  </a:cubicBezTo>
                  <a:lnTo>
                    <a:pt x="292329" y="497111"/>
                  </a:lnTo>
                  <a:cubicBezTo>
                    <a:pt x="288016" y="496635"/>
                    <a:pt x="283666" y="496635"/>
                    <a:pt x="279353" y="497111"/>
                  </a:cubicBezTo>
                  <a:cubicBezTo>
                    <a:pt x="251555" y="497031"/>
                    <a:pt x="225650" y="511186"/>
                    <a:pt x="210700" y="534623"/>
                  </a:cubicBezTo>
                  <a:close/>
                  <a:moveTo>
                    <a:pt x="336447" y="582279"/>
                  </a:moveTo>
                  <a:lnTo>
                    <a:pt x="336447" y="582279"/>
                  </a:lnTo>
                  <a:cubicBezTo>
                    <a:pt x="332429" y="614211"/>
                    <a:pt x="303288" y="636841"/>
                    <a:pt x="271356" y="632823"/>
                  </a:cubicBezTo>
                  <a:cubicBezTo>
                    <a:pt x="242734" y="629223"/>
                    <a:pt x="221052" y="605223"/>
                    <a:pt x="220373" y="576381"/>
                  </a:cubicBezTo>
                  <a:cubicBezTo>
                    <a:pt x="220229" y="568270"/>
                    <a:pt x="221840" y="560223"/>
                    <a:pt x="225091" y="552789"/>
                  </a:cubicBezTo>
                  <a:cubicBezTo>
                    <a:pt x="225091" y="552789"/>
                    <a:pt x="225091" y="552789"/>
                    <a:pt x="225091" y="552789"/>
                  </a:cubicBezTo>
                  <a:cubicBezTo>
                    <a:pt x="234311" y="531561"/>
                    <a:pt x="255263" y="517839"/>
                    <a:pt x="278410" y="517872"/>
                  </a:cubicBezTo>
                  <a:cubicBezTo>
                    <a:pt x="283595" y="517851"/>
                    <a:pt x="288760" y="518566"/>
                    <a:pt x="293745" y="519996"/>
                  </a:cubicBezTo>
                  <a:lnTo>
                    <a:pt x="295632" y="519996"/>
                  </a:lnTo>
                  <a:cubicBezTo>
                    <a:pt x="319913" y="527541"/>
                    <a:pt x="336456" y="550012"/>
                    <a:pt x="336447" y="575437"/>
                  </a:cubicBezTo>
                  <a:cubicBezTo>
                    <a:pt x="336888" y="577693"/>
                    <a:pt x="337124" y="579981"/>
                    <a:pt x="337154" y="582279"/>
                  </a:cubicBezTo>
                  <a:close/>
                  <a:moveTo>
                    <a:pt x="425861" y="542408"/>
                  </a:moveTo>
                  <a:lnTo>
                    <a:pt x="359331" y="566001"/>
                  </a:lnTo>
                  <a:cubicBezTo>
                    <a:pt x="355844" y="538943"/>
                    <a:pt x="338879" y="515494"/>
                    <a:pt x="314270" y="503717"/>
                  </a:cubicBezTo>
                  <a:lnTo>
                    <a:pt x="353433" y="405338"/>
                  </a:lnTo>
                  <a:cubicBezTo>
                    <a:pt x="383690" y="401107"/>
                    <a:pt x="406221" y="375257"/>
                    <a:pt x="406280" y="344706"/>
                  </a:cubicBezTo>
                  <a:lnTo>
                    <a:pt x="406280" y="341874"/>
                  </a:lnTo>
                  <a:lnTo>
                    <a:pt x="514568" y="318282"/>
                  </a:lnTo>
                  <a:cubicBezTo>
                    <a:pt x="524040" y="332806"/>
                    <a:pt x="537938" y="343889"/>
                    <a:pt x="554203" y="349896"/>
                  </a:cubicBezTo>
                  <a:lnTo>
                    <a:pt x="536273" y="438838"/>
                  </a:lnTo>
                  <a:cubicBezTo>
                    <a:pt x="484960" y="429715"/>
                    <a:pt x="435966" y="463917"/>
                    <a:pt x="426840" y="515230"/>
                  </a:cubicBezTo>
                  <a:cubicBezTo>
                    <a:pt x="425316" y="523811"/>
                    <a:pt x="424986" y="532559"/>
                    <a:pt x="425861" y="541229"/>
                  </a:cubicBezTo>
                  <a:close/>
                  <a:moveTo>
                    <a:pt x="571897" y="584403"/>
                  </a:moveTo>
                  <a:cubicBezTo>
                    <a:pt x="543478" y="611241"/>
                    <a:pt x="498683" y="609960"/>
                    <a:pt x="471845" y="581543"/>
                  </a:cubicBezTo>
                  <a:cubicBezTo>
                    <a:pt x="445006" y="553124"/>
                    <a:pt x="446285" y="508329"/>
                    <a:pt x="474704" y="481491"/>
                  </a:cubicBezTo>
                  <a:cubicBezTo>
                    <a:pt x="487368" y="469530"/>
                    <a:pt x="503998" y="462660"/>
                    <a:pt x="521410" y="462195"/>
                  </a:cubicBezTo>
                  <a:cubicBezTo>
                    <a:pt x="528273" y="462190"/>
                    <a:pt x="535100" y="463143"/>
                    <a:pt x="541699" y="465026"/>
                  </a:cubicBezTo>
                  <a:lnTo>
                    <a:pt x="543822" y="465026"/>
                  </a:lnTo>
                  <a:cubicBezTo>
                    <a:pt x="554406" y="468480"/>
                    <a:pt x="564024" y="474380"/>
                    <a:pt x="571897" y="482248"/>
                  </a:cubicBezTo>
                  <a:cubicBezTo>
                    <a:pt x="577804" y="488151"/>
                    <a:pt x="582669" y="495012"/>
                    <a:pt x="586288" y="502537"/>
                  </a:cubicBezTo>
                  <a:cubicBezTo>
                    <a:pt x="598853" y="529949"/>
                    <a:pt x="593120" y="562275"/>
                    <a:pt x="571897" y="583695"/>
                  </a:cubicBezTo>
                  <a:close/>
                  <a:moveTo>
                    <a:pt x="678770" y="891101"/>
                  </a:moveTo>
                  <a:cubicBezTo>
                    <a:pt x="678770" y="911818"/>
                    <a:pt x="661974" y="928613"/>
                    <a:pt x="641258" y="928613"/>
                  </a:cubicBezTo>
                  <a:cubicBezTo>
                    <a:pt x="620542" y="928613"/>
                    <a:pt x="603746" y="911818"/>
                    <a:pt x="603746" y="891101"/>
                  </a:cubicBezTo>
                  <a:cubicBezTo>
                    <a:pt x="603746" y="870385"/>
                    <a:pt x="620542" y="853590"/>
                    <a:pt x="641258" y="853590"/>
                  </a:cubicBezTo>
                  <a:cubicBezTo>
                    <a:pt x="643768" y="853347"/>
                    <a:pt x="646297" y="853347"/>
                    <a:pt x="648808" y="853590"/>
                  </a:cubicBezTo>
                  <a:lnTo>
                    <a:pt x="651875" y="853590"/>
                  </a:lnTo>
                  <a:cubicBezTo>
                    <a:pt x="668344" y="858351"/>
                    <a:pt x="679444" y="873733"/>
                    <a:pt x="678770" y="890865"/>
                  </a:cubicBezTo>
                  <a:close/>
                  <a:moveTo>
                    <a:pt x="670276" y="720058"/>
                  </a:moveTo>
                  <a:lnTo>
                    <a:pt x="670276" y="720058"/>
                  </a:lnTo>
                  <a:cubicBezTo>
                    <a:pt x="649560" y="719935"/>
                    <a:pt x="632866" y="703041"/>
                    <a:pt x="632989" y="682324"/>
                  </a:cubicBezTo>
                  <a:cubicBezTo>
                    <a:pt x="633060" y="670342"/>
                    <a:pt x="638852" y="659117"/>
                    <a:pt x="648572" y="652112"/>
                  </a:cubicBezTo>
                  <a:lnTo>
                    <a:pt x="648572" y="652112"/>
                  </a:lnTo>
                  <a:cubicBezTo>
                    <a:pt x="654687" y="647936"/>
                    <a:pt x="661927" y="645714"/>
                    <a:pt x="669333" y="645742"/>
                  </a:cubicBezTo>
                  <a:cubicBezTo>
                    <a:pt x="690049" y="645742"/>
                    <a:pt x="706844" y="662538"/>
                    <a:pt x="706844" y="683254"/>
                  </a:cubicBezTo>
                  <a:cubicBezTo>
                    <a:pt x="706844" y="703970"/>
                    <a:pt x="690049" y="720766"/>
                    <a:pt x="669333" y="720766"/>
                  </a:cubicBezTo>
                  <a:close/>
                  <a:moveTo>
                    <a:pt x="712742" y="638665"/>
                  </a:moveTo>
                  <a:cubicBezTo>
                    <a:pt x="701303" y="627366"/>
                    <a:pt x="685883" y="621013"/>
                    <a:pt x="669805" y="620970"/>
                  </a:cubicBezTo>
                  <a:cubicBezTo>
                    <a:pt x="660210" y="620949"/>
                    <a:pt x="650747" y="623214"/>
                    <a:pt x="642202" y="627576"/>
                  </a:cubicBezTo>
                  <a:lnTo>
                    <a:pt x="597141" y="591480"/>
                  </a:lnTo>
                  <a:cubicBezTo>
                    <a:pt x="615259" y="567404"/>
                    <a:pt x="621023" y="536218"/>
                    <a:pt x="612711" y="507256"/>
                  </a:cubicBezTo>
                  <a:lnTo>
                    <a:pt x="692453" y="480833"/>
                  </a:lnTo>
                  <a:cubicBezTo>
                    <a:pt x="714167" y="506666"/>
                    <a:pt x="752712" y="510004"/>
                    <a:pt x="778544" y="488290"/>
                  </a:cubicBezTo>
                  <a:cubicBezTo>
                    <a:pt x="784807" y="483027"/>
                    <a:pt x="789948" y="476560"/>
                    <a:pt x="793664" y="469272"/>
                  </a:cubicBezTo>
                  <a:lnTo>
                    <a:pt x="873641" y="498291"/>
                  </a:lnTo>
                  <a:cubicBezTo>
                    <a:pt x="871940" y="504036"/>
                    <a:pt x="871065" y="509993"/>
                    <a:pt x="871046" y="515985"/>
                  </a:cubicBezTo>
                  <a:cubicBezTo>
                    <a:pt x="871070" y="526755"/>
                    <a:pt x="873917" y="537329"/>
                    <a:pt x="879304" y="546655"/>
                  </a:cubicBezTo>
                  <a:close/>
                  <a:moveTo>
                    <a:pt x="800741" y="446152"/>
                  </a:moveTo>
                  <a:cubicBezTo>
                    <a:pt x="800859" y="444739"/>
                    <a:pt x="800859" y="443319"/>
                    <a:pt x="800741" y="441905"/>
                  </a:cubicBezTo>
                  <a:cubicBezTo>
                    <a:pt x="800751" y="431879"/>
                    <a:pt x="798323" y="422001"/>
                    <a:pt x="793664" y="413123"/>
                  </a:cubicBezTo>
                  <a:lnTo>
                    <a:pt x="844151" y="360512"/>
                  </a:lnTo>
                  <a:cubicBezTo>
                    <a:pt x="855702" y="368602"/>
                    <a:pt x="869449" y="372964"/>
                    <a:pt x="883550" y="373016"/>
                  </a:cubicBezTo>
                  <a:cubicBezTo>
                    <a:pt x="887311" y="373493"/>
                    <a:pt x="891114" y="373493"/>
                    <a:pt x="894874" y="373016"/>
                  </a:cubicBezTo>
                  <a:lnTo>
                    <a:pt x="911625" y="459128"/>
                  </a:lnTo>
                  <a:cubicBezTo>
                    <a:pt x="901780" y="462896"/>
                    <a:pt x="893081" y="469154"/>
                    <a:pt x="886381" y="477294"/>
                  </a:cubicBezTo>
                  <a:close/>
                  <a:moveTo>
                    <a:pt x="932858" y="553261"/>
                  </a:moveTo>
                  <a:cubicBezTo>
                    <a:pt x="923051" y="553183"/>
                    <a:pt x="913659" y="549290"/>
                    <a:pt x="906671" y="542408"/>
                  </a:cubicBezTo>
                  <a:cubicBezTo>
                    <a:pt x="900199" y="535401"/>
                    <a:pt x="896580" y="526231"/>
                    <a:pt x="896526" y="516693"/>
                  </a:cubicBezTo>
                  <a:cubicBezTo>
                    <a:pt x="896476" y="510686"/>
                    <a:pt x="897937" y="504765"/>
                    <a:pt x="900772" y="499470"/>
                  </a:cubicBezTo>
                  <a:cubicBezTo>
                    <a:pt x="909787" y="480962"/>
                    <a:pt x="932098" y="473267"/>
                    <a:pt x="950606" y="482281"/>
                  </a:cubicBezTo>
                  <a:cubicBezTo>
                    <a:pt x="963719" y="488668"/>
                    <a:pt x="971901" y="502113"/>
                    <a:pt x="971549" y="516693"/>
                  </a:cubicBezTo>
                  <a:cubicBezTo>
                    <a:pt x="971169" y="537407"/>
                    <a:pt x="954067" y="553891"/>
                    <a:pt x="933356" y="553508"/>
                  </a:cubicBezTo>
                  <a:cubicBezTo>
                    <a:pt x="933188" y="553506"/>
                    <a:pt x="933023" y="553501"/>
                    <a:pt x="932858" y="553497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endParaRPr lang="ru-RU" sz="9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D5CBE3B-C5FD-493C-8D27-35F1F68A6103}"/>
              </a:ext>
            </a:extLst>
          </p:cNvPr>
          <p:cNvSpPr txBox="1"/>
          <p:nvPr/>
        </p:nvSpPr>
        <p:spPr>
          <a:xfrm>
            <a:off x="7097854" y="4411473"/>
            <a:ext cx="47521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Психологов, специалистов хосписов, медицинских учреждений, фондов и НКО, работающих с тяжело больными детьми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5937D7-DFD8-47C9-942F-C13E4FEE1004}"/>
              </a:ext>
            </a:extLst>
          </p:cNvPr>
          <p:cNvSpPr txBox="1"/>
          <p:nvPr/>
        </p:nvSpPr>
        <p:spPr>
          <a:xfrm>
            <a:off x="7077570" y="5598559"/>
            <a:ext cx="4772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Экспертов сферы социальных услуг, здравоохранения, представителей профессиональных объединений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25C94DF-99DE-4610-9692-C72CB4BD1DF7}"/>
              </a:ext>
            </a:extLst>
          </p:cNvPr>
          <p:cNvGrpSpPr/>
          <p:nvPr/>
        </p:nvGrpSpPr>
        <p:grpSpPr>
          <a:xfrm>
            <a:off x="6362876" y="5596261"/>
            <a:ext cx="618584" cy="924862"/>
            <a:chOff x="17523883" y="3634355"/>
            <a:chExt cx="1046078" cy="1714462"/>
          </a:xfrm>
          <a:solidFill>
            <a:srgbClr val="2E75B6"/>
          </a:solidFill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E1653903-48E6-4D72-8779-C2250C7D20CF}"/>
                </a:ext>
              </a:extLst>
            </p:cNvPr>
            <p:cNvSpPr/>
            <p:nvPr/>
          </p:nvSpPr>
          <p:spPr>
            <a:xfrm>
              <a:off x="17523883" y="3634355"/>
              <a:ext cx="1046078" cy="1714462"/>
            </a:xfrm>
            <a:custGeom>
              <a:avLst/>
              <a:gdLst>
                <a:gd name="connsiteX0" fmla="*/ 800012 w 1046078"/>
                <a:gd name="connsiteY0" fmla="*/ 983103 h 1714462"/>
                <a:gd name="connsiteX1" fmla="*/ 793170 w 1046078"/>
                <a:gd name="connsiteY1" fmla="*/ 983103 h 1714462"/>
                <a:gd name="connsiteX2" fmla="*/ 711777 w 1046078"/>
                <a:gd name="connsiteY2" fmla="*/ 934032 h 1714462"/>
                <a:gd name="connsiteX3" fmla="*/ 612690 w 1046078"/>
                <a:gd name="connsiteY3" fmla="*/ 934032 h 1714462"/>
                <a:gd name="connsiteX4" fmla="*/ 612690 w 1046078"/>
                <a:gd name="connsiteY4" fmla="*/ 901474 h 1714462"/>
                <a:gd name="connsiteX5" fmla="*/ 812280 w 1046078"/>
                <a:gd name="connsiteY5" fmla="*/ 702120 h 1714462"/>
                <a:gd name="connsiteX6" fmla="*/ 825964 w 1046078"/>
                <a:gd name="connsiteY6" fmla="*/ 611998 h 1714462"/>
                <a:gd name="connsiteX7" fmla="*/ 825964 w 1046078"/>
                <a:gd name="connsiteY7" fmla="*/ 574250 h 1714462"/>
                <a:gd name="connsiteX8" fmla="*/ 849556 w 1046078"/>
                <a:gd name="connsiteY8" fmla="*/ 574250 h 1714462"/>
                <a:gd name="connsiteX9" fmla="*/ 922843 w 1046078"/>
                <a:gd name="connsiteY9" fmla="*/ 509051 h 1714462"/>
                <a:gd name="connsiteX10" fmla="*/ 857643 w 1046078"/>
                <a:gd name="connsiteY10" fmla="*/ 435764 h 1714462"/>
                <a:gd name="connsiteX11" fmla="*/ 849556 w 1046078"/>
                <a:gd name="connsiteY11" fmla="*/ 435764 h 1714462"/>
                <a:gd name="connsiteX12" fmla="*/ 825964 w 1046078"/>
                <a:gd name="connsiteY12" fmla="*/ 435764 h 1714462"/>
                <a:gd name="connsiteX13" fmla="*/ 825964 w 1046078"/>
                <a:gd name="connsiteY13" fmla="*/ 396837 h 1714462"/>
                <a:gd name="connsiteX14" fmla="*/ 838232 w 1046078"/>
                <a:gd name="connsiteY14" fmla="*/ 300109 h 1714462"/>
                <a:gd name="connsiteX15" fmla="*/ 822425 w 1046078"/>
                <a:gd name="connsiteY15" fmla="*/ 106181 h 1714462"/>
                <a:gd name="connsiteX16" fmla="*/ 653033 w 1046078"/>
                <a:gd name="connsiteY16" fmla="*/ 30921 h 1714462"/>
                <a:gd name="connsiteX17" fmla="*/ 593816 w 1046078"/>
                <a:gd name="connsiteY17" fmla="*/ 19125 h 1714462"/>
                <a:gd name="connsiteX18" fmla="*/ 407674 w 1046078"/>
                <a:gd name="connsiteY18" fmla="*/ 17002 h 1714462"/>
                <a:gd name="connsiteX19" fmla="*/ 366623 w 1046078"/>
                <a:gd name="connsiteY19" fmla="*/ 56637 h 1714462"/>
                <a:gd name="connsiteX20" fmla="*/ 232383 w 1046078"/>
                <a:gd name="connsiteY20" fmla="*/ 103821 h 1714462"/>
                <a:gd name="connsiteX21" fmla="*/ 206904 w 1046078"/>
                <a:gd name="connsiteY21" fmla="*/ 434112 h 1714462"/>
                <a:gd name="connsiteX22" fmla="*/ 196995 w 1046078"/>
                <a:gd name="connsiteY22" fmla="*/ 434112 h 1714462"/>
                <a:gd name="connsiteX23" fmla="*/ 123708 w 1046078"/>
                <a:gd name="connsiteY23" fmla="*/ 499312 h 1714462"/>
                <a:gd name="connsiteX24" fmla="*/ 188908 w 1046078"/>
                <a:gd name="connsiteY24" fmla="*/ 572599 h 1714462"/>
                <a:gd name="connsiteX25" fmla="*/ 196995 w 1046078"/>
                <a:gd name="connsiteY25" fmla="*/ 572599 h 1714462"/>
                <a:gd name="connsiteX26" fmla="*/ 220587 w 1046078"/>
                <a:gd name="connsiteY26" fmla="*/ 572599 h 1714462"/>
                <a:gd name="connsiteX27" fmla="*/ 220587 w 1046078"/>
                <a:gd name="connsiteY27" fmla="*/ 611998 h 1714462"/>
                <a:gd name="connsiteX28" fmla="*/ 432917 w 1046078"/>
                <a:gd name="connsiteY28" fmla="*/ 901474 h 1714462"/>
                <a:gd name="connsiteX29" fmla="*/ 432917 w 1046078"/>
                <a:gd name="connsiteY29" fmla="*/ 934032 h 1714462"/>
                <a:gd name="connsiteX30" fmla="*/ 342559 w 1046078"/>
                <a:gd name="connsiteY30" fmla="*/ 934032 h 1714462"/>
                <a:gd name="connsiteX31" fmla="*/ 261166 w 1046078"/>
                <a:gd name="connsiteY31" fmla="*/ 983103 h 1714462"/>
                <a:gd name="connsiteX32" fmla="*/ 246067 w 1046078"/>
                <a:gd name="connsiteY32" fmla="*/ 983103 h 1714462"/>
                <a:gd name="connsiteX33" fmla="*/ 0 w 1046078"/>
                <a:gd name="connsiteY33" fmla="*/ 1228934 h 1714462"/>
                <a:gd name="connsiteX34" fmla="*/ 0 w 1046078"/>
                <a:gd name="connsiteY34" fmla="*/ 1702666 h 1714462"/>
                <a:gd name="connsiteX35" fmla="*/ 11796 w 1046078"/>
                <a:gd name="connsiteY35" fmla="*/ 1714462 h 1714462"/>
                <a:gd name="connsiteX36" fmla="*/ 1034283 w 1046078"/>
                <a:gd name="connsiteY36" fmla="*/ 1714462 h 1714462"/>
                <a:gd name="connsiteX37" fmla="*/ 1046079 w 1046078"/>
                <a:gd name="connsiteY37" fmla="*/ 1702666 h 1714462"/>
                <a:gd name="connsiteX38" fmla="*/ 1046079 w 1046078"/>
                <a:gd name="connsiteY38" fmla="*/ 1228934 h 1714462"/>
                <a:gd name="connsiteX39" fmla="*/ 800012 w 1046078"/>
                <a:gd name="connsiteY39" fmla="*/ 983103 h 1714462"/>
                <a:gd name="connsiteX40" fmla="*/ 825964 w 1046078"/>
                <a:gd name="connsiteY40" fmla="*/ 458412 h 1714462"/>
                <a:gd name="connsiteX41" fmla="*/ 849556 w 1046078"/>
                <a:gd name="connsiteY41" fmla="*/ 458412 h 1714462"/>
                <a:gd name="connsiteX42" fmla="*/ 898491 w 1046078"/>
                <a:gd name="connsiteY42" fmla="*/ 500779 h 1714462"/>
                <a:gd name="connsiteX43" fmla="*/ 856124 w 1046078"/>
                <a:gd name="connsiteY43" fmla="*/ 549714 h 1714462"/>
                <a:gd name="connsiteX44" fmla="*/ 849556 w 1046078"/>
                <a:gd name="connsiteY44" fmla="*/ 549714 h 1714462"/>
                <a:gd name="connsiteX45" fmla="*/ 825964 w 1046078"/>
                <a:gd name="connsiteY45" fmla="*/ 549714 h 1714462"/>
                <a:gd name="connsiteX46" fmla="*/ 711777 w 1046078"/>
                <a:gd name="connsiteY46" fmla="*/ 957624 h 1714462"/>
                <a:gd name="connsiteX47" fmla="*/ 765096 w 1046078"/>
                <a:gd name="connsiteY47" fmla="*/ 983103 h 1714462"/>
                <a:gd name="connsiteX48" fmla="*/ 612690 w 1046078"/>
                <a:gd name="connsiteY48" fmla="*/ 983103 h 1714462"/>
                <a:gd name="connsiteX49" fmla="*/ 612690 w 1046078"/>
                <a:gd name="connsiteY49" fmla="*/ 957624 h 1714462"/>
                <a:gd name="connsiteX50" fmla="*/ 653269 w 1046078"/>
                <a:gd name="connsiteY50" fmla="*/ 1006696 h 1714462"/>
                <a:gd name="connsiteX51" fmla="*/ 612690 w 1046078"/>
                <a:gd name="connsiteY51" fmla="*/ 1053880 h 1714462"/>
                <a:gd name="connsiteX52" fmla="*/ 612690 w 1046078"/>
                <a:gd name="connsiteY52" fmla="*/ 1006696 h 1714462"/>
                <a:gd name="connsiteX53" fmla="*/ 220351 w 1046078"/>
                <a:gd name="connsiteY53" fmla="*/ 550658 h 1714462"/>
                <a:gd name="connsiteX54" fmla="*/ 196759 w 1046078"/>
                <a:gd name="connsiteY54" fmla="*/ 550658 h 1714462"/>
                <a:gd name="connsiteX55" fmla="*/ 147824 w 1046078"/>
                <a:gd name="connsiteY55" fmla="*/ 508291 h 1714462"/>
                <a:gd name="connsiteX56" fmla="*/ 190191 w 1046078"/>
                <a:gd name="connsiteY56" fmla="*/ 459356 h 1714462"/>
                <a:gd name="connsiteX57" fmla="*/ 196759 w 1046078"/>
                <a:gd name="connsiteY57" fmla="*/ 459356 h 1714462"/>
                <a:gd name="connsiteX58" fmla="*/ 212330 w 1046078"/>
                <a:gd name="connsiteY58" fmla="*/ 459356 h 1714462"/>
                <a:gd name="connsiteX59" fmla="*/ 219880 w 1046078"/>
                <a:gd name="connsiteY59" fmla="*/ 488139 h 1714462"/>
                <a:gd name="connsiteX60" fmla="*/ 229316 w 1046078"/>
                <a:gd name="connsiteY60" fmla="*/ 425147 h 1714462"/>
                <a:gd name="connsiteX61" fmla="*/ 250785 w 1046078"/>
                <a:gd name="connsiteY61" fmla="*/ 121044 h 1714462"/>
                <a:gd name="connsiteX62" fmla="*/ 372757 w 1046078"/>
                <a:gd name="connsiteY62" fmla="*/ 81881 h 1714462"/>
                <a:gd name="connsiteX63" fmla="*/ 385497 w 1046078"/>
                <a:gd name="connsiteY63" fmla="*/ 73623 h 1714462"/>
                <a:gd name="connsiteX64" fmla="*/ 418998 w 1046078"/>
                <a:gd name="connsiteY64" fmla="*/ 38707 h 1714462"/>
                <a:gd name="connsiteX65" fmla="*/ 586974 w 1046078"/>
                <a:gd name="connsiteY65" fmla="*/ 42482 h 1714462"/>
                <a:gd name="connsiteX66" fmla="*/ 651381 w 1046078"/>
                <a:gd name="connsiteY66" fmla="*/ 54514 h 1714462"/>
                <a:gd name="connsiteX67" fmla="*/ 802607 w 1046078"/>
                <a:gd name="connsiteY67" fmla="*/ 120100 h 1714462"/>
                <a:gd name="connsiteX68" fmla="*/ 814639 w 1046078"/>
                <a:gd name="connsiteY68" fmla="*/ 293739 h 1714462"/>
                <a:gd name="connsiteX69" fmla="*/ 801664 w 1046078"/>
                <a:gd name="connsiteY69" fmla="*/ 397073 h 1714462"/>
                <a:gd name="connsiteX70" fmla="*/ 801664 w 1046078"/>
                <a:gd name="connsiteY70" fmla="*/ 441898 h 1714462"/>
                <a:gd name="connsiteX71" fmla="*/ 774061 w 1046078"/>
                <a:gd name="connsiteY71" fmla="*/ 450863 h 1714462"/>
                <a:gd name="connsiteX72" fmla="*/ 755187 w 1046078"/>
                <a:gd name="connsiteY72" fmla="*/ 415711 h 1714462"/>
                <a:gd name="connsiteX73" fmla="*/ 750468 w 1046078"/>
                <a:gd name="connsiteY73" fmla="*/ 385277 h 1714462"/>
                <a:gd name="connsiteX74" fmla="*/ 547575 w 1046078"/>
                <a:gd name="connsiteY74" fmla="*/ 196539 h 1714462"/>
                <a:gd name="connsiteX75" fmla="*/ 537195 w 1046078"/>
                <a:gd name="connsiteY75" fmla="*/ 196539 h 1714462"/>
                <a:gd name="connsiteX76" fmla="*/ 458161 w 1046078"/>
                <a:gd name="connsiteY76" fmla="*/ 181204 h 1714462"/>
                <a:gd name="connsiteX77" fmla="*/ 438343 w 1046078"/>
                <a:gd name="connsiteY77" fmla="*/ 173654 h 1714462"/>
                <a:gd name="connsiteX78" fmla="*/ 301744 w 1046078"/>
                <a:gd name="connsiteY78" fmla="*/ 231927 h 1714462"/>
                <a:gd name="connsiteX79" fmla="*/ 229316 w 1046078"/>
                <a:gd name="connsiteY79" fmla="*/ 424204 h 1714462"/>
                <a:gd name="connsiteX80" fmla="*/ 256683 w 1046078"/>
                <a:gd name="connsiteY80" fmla="*/ 695750 h 1714462"/>
                <a:gd name="connsiteX81" fmla="*/ 243944 w 1046078"/>
                <a:gd name="connsiteY81" fmla="*/ 612941 h 1714462"/>
                <a:gd name="connsiteX82" fmla="*/ 243944 w 1046078"/>
                <a:gd name="connsiteY82" fmla="*/ 489554 h 1714462"/>
                <a:gd name="connsiteX83" fmla="*/ 243944 w 1046078"/>
                <a:gd name="connsiteY83" fmla="*/ 486723 h 1714462"/>
                <a:gd name="connsiteX84" fmla="*/ 322506 w 1046078"/>
                <a:gd name="connsiteY84" fmla="*/ 240184 h 1714462"/>
                <a:gd name="connsiteX85" fmla="*/ 430086 w 1046078"/>
                <a:gd name="connsiteY85" fmla="*/ 194180 h 1714462"/>
                <a:gd name="connsiteX86" fmla="*/ 448724 w 1046078"/>
                <a:gd name="connsiteY86" fmla="*/ 201257 h 1714462"/>
                <a:gd name="connsiteX87" fmla="*/ 537431 w 1046078"/>
                <a:gd name="connsiteY87" fmla="*/ 218480 h 1714462"/>
                <a:gd name="connsiteX88" fmla="*/ 726169 w 1046078"/>
                <a:gd name="connsiteY88" fmla="*/ 387400 h 1714462"/>
                <a:gd name="connsiteX89" fmla="*/ 730887 w 1046078"/>
                <a:gd name="connsiteY89" fmla="*/ 419249 h 1714462"/>
                <a:gd name="connsiteX90" fmla="*/ 765803 w 1046078"/>
                <a:gd name="connsiteY90" fmla="*/ 472332 h 1714462"/>
                <a:gd name="connsiteX91" fmla="*/ 800720 w 1046078"/>
                <a:gd name="connsiteY91" fmla="*/ 468557 h 1714462"/>
                <a:gd name="connsiteX92" fmla="*/ 800720 w 1046078"/>
                <a:gd name="connsiteY92" fmla="*/ 611998 h 1714462"/>
                <a:gd name="connsiteX93" fmla="*/ 521829 w 1046078"/>
                <a:gd name="connsiteY93" fmla="*/ 891299 h 1714462"/>
                <a:gd name="connsiteX94" fmla="*/ 255032 w 1046078"/>
                <a:gd name="connsiteY94" fmla="*/ 694806 h 1714462"/>
                <a:gd name="connsiteX95" fmla="*/ 589098 w 1046078"/>
                <a:gd name="connsiteY95" fmla="*/ 908080 h 1714462"/>
                <a:gd name="connsiteX96" fmla="*/ 589098 w 1046078"/>
                <a:gd name="connsiteY96" fmla="*/ 1081247 h 1714462"/>
                <a:gd name="connsiteX97" fmla="*/ 523040 w 1046078"/>
                <a:gd name="connsiteY97" fmla="*/ 1156742 h 1714462"/>
                <a:gd name="connsiteX98" fmla="*/ 456981 w 1046078"/>
                <a:gd name="connsiteY98" fmla="*/ 1080303 h 1714462"/>
                <a:gd name="connsiteX99" fmla="*/ 456981 w 1046078"/>
                <a:gd name="connsiteY99" fmla="*/ 907608 h 1714462"/>
                <a:gd name="connsiteX100" fmla="*/ 523275 w 1046078"/>
                <a:gd name="connsiteY100" fmla="*/ 914922 h 1714462"/>
                <a:gd name="connsiteX101" fmla="*/ 589098 w 1046078"/>
                <a:gd name="connsiteY101" fmla="*/ 907608 h 1714462"/>
                <a:gd name="connsiteX102" fmla="*/ 342559 w 1046078"/>
                <a:gd name="connsiteY102" fmla="*/ 957624 h 1714462"/>
                <a:gd name="connsiteX103" fmla="*/ 433389 w 1046078"/>
                <a:gd name="connsiteY103" fmla="*/ 957624 h 1714462"/>
                <a:gd name="connsiteX104" fmla="*/ 433389 w 1046078"/>
                <a:gd name="connsiteY104" fmla="*/ 983103 h 1714462"/>
                <a:gd name="connsiteX105" fmla="*/ 289241 w 1046078"/>
                <a:gd name="connsiteY105" fmla="*/ 983103 h 1714462"/>
                <a:gd name="connsiteX106" fmla="*/ 342559 w 1046078"/>
                <a:gd name="connsiteY106" fmla="*/ 957624 h 1714462"/>
                <a:gd name="connsiteX107" fmla="*/ 433389 w 1046078"/>
                <a:gd name="connsiteY107" fmla="*/ 1006696 h 1714462"/>
                <a:gd name="connsiteX108" fmla="*/ 433389 w 1046078"/>
                <a:gd name="connsiteY108" fmla="*/ 1053880 h 1714462"/>
                <a:gd name="connsiteX109" fmla="*/ 393282 w 1046078"/>
                <a:gd name="connsiteY109" fmla="*/ 1006696 h 1714462"/>
                <a:gd name="connsiteX110" fmla="*/ 261638 w 1046078"/>
                <a:gd name="connsiteY110" fmla="*/ 1245213 h 1714462"/>
                <a:gd name="connsiteX111" fmla="*/ 314248 w 1046078"/>
                <a:gd name="connsiteY111" fmla="*/ 1297824 h 1714462"/>
                <a:gd name="connsiteX112" fmla="*/ 261638 w 1046078"/>
                <a:gd name="connsiteY112" fmla="*/ 1350434 h 1714462"/>
                <a:gd name="connsiteX113" fmla="*/ 209027 w 1046078"/>
                <a:gd name="connsiteY113" fmla="*/ 1297824 h 1714462"/>
                <a:gd name="connsiteX114" fmla="*/ 261638 w 1046078"/>
                <a:gd name="connsiteY114" fmla="*/ 1245213 h 1714462"/>
                <a:gd name="connsiteX115" fmla="*/ 1022487 w 1046078"/>
                <a:gd name="connsiteY115" fmla="*/ 1690870 h 1714462"/>
                <a:gd name="connsiteX116" fmla="*/ 23592 w 1046078"/>
                <a:gd name="connsiteY116" fmla="*/ 1690870 h 1714462"/>
                <a:gd name="connsiteX117" fmla="*/ 23592 w 1046078"/>
                <a:gd name="connsiteY117" fmla="*/ 1228934 h 1714462"/>
                <a:gd name="connsiteX118" fmla="*/ 246067 w 1046078"/>
                <a:gd name="connsiteY118" fmla="*/ 1006696 h 1714462"/>
                <a:gd name="connsiteX119" fmla="*/ 252201 w 1046078"/>
                <a:gd name="connsiteY119" fmla="*/ 1006696 h 1714462"/>
                <a:gd name="connsiteX120" fmla="*/ 249842 w 1046078"/>
                <a:gd name="connsiteY120" fmla="*/ 1026749 h 1714462"/>
                <a:gd name="connsiteX121" fmla="*/ 249842 w 1046078"/>
                <a:gd name="connsiteY121" fmla="*/ 1222800 h 1714462"/>
                <a:gd name="connsiteX122" fmla="*/ 186593 w 1046078"/>
                <a:gd name="connsiteY122" fmla="*/ 1309641 h 1714462"/>
                <a:gd name="connsiteX123" fmla="*/ 273434 w 1046078"/>
                <a:gd name="connsiteY123" fmla="*/ 1372892 h 1714462"/>
                <a:gd name="connsiteX124" fmla="*/ 336682 w 1046078"/>
                <a:gd name="connsiteY124" fmla="*/ 1286049 h 1714462"/>
                <a:gd name="connsiteX125" fmla="*/ 273434 w 1046078"/>
                <a:gd name="connsiteY125" fmla="*/ 1222800 h 1714462"/>
                <a:gd name="connsiteX126" fmla="*/ 273434 w 1046078"/>
                <a:gd name="connsiteY126" fmla="*/ 1026749 h 1714462"/>
                <a:gd name="connsiteX127" fmla="*/ 276501 w 1046078"/>
                <a:gd name="connsiteY127" fmla="*/ 1006696 h 1714462"/>
                <a:gd name="connsiteX128" fmla="*/ 362141 w 1046078"/>
                <a:gd name="connsiteY128" fmla="*/ 1006696 h 1714462"/>
                <a:gd name="connsiteX129" fmla="*/ 432917 w 1046078"/>
                <a:gd name="connsiteY129" fmla="*/ 1089032 h 1714462"/>
                <a:gd name="connsiteX130" fmla="*/ 432917 w 1046078"/>
                <a:gd name="connsiteY130" fmla="*/ 1089032 h 1714462"/>
                <a:gd name="connsiteX131" fmla="*/ 513603 w 1046078"/>
                <a:gd name="connsiteY131" fmla="*/ 1183401 h 1714462"/>
                <a:gd name="connsiteX132" fmla="*/ 523040 w 1046078"/>
                <a:gd name="connsiteY132" fmla="*/ 1187648 h 1714462"/>
                <a:gd name="connsiteX133" fmla="*/ 532005 w 1046078"/>
                <a:gd name="connsiteY133" fmla="*/ 1183637 h 1714462"/>
                <a:gd name="connsiteX134" fmla="*/ 684174 w 1046078"/>
                <a:gd name="connsiteY134" fmla="*/ 1007875 h 1714462"/>
                <a:gd name="connsiteX135" fmla="*/ 778543 w 1046078"/>
                <a:gd name="connsiteY135" fmla="*/ 1007875 h 1714462"/>
                <a:gd name="connsiteX136" fmla="*/ 781610 w 1046078"/>
                <a:gd name="connsiteY136" fmla="*/ 1027929 h 1714462"/>
                <a:gd name="connsiteX137" fmla="*/ 781610 w 1046078"/>
                <a:gd name="connsiteY137" fmla="*/ 1181514 h 1714462"/>
                <a:gd name="connsiteX138" fmla="*/ 679220 w 1046078"/>
                <a:gd name="connsiteY138" fmla="*/ 1267390 h 1714462"/>
                <a:gd name="connsiteX139" fmla="*/ 633687 w 1046078"/>
                <a:gd name="connsiteY139" fmla="*/ 1381104 h 1714462"/>
                <a:gd name="connsiteX140" fmla="*/ 629912 w 1046078"/>
                <a:gd name="connsiteY140" fmla="*/ 1446691 h 1714462"/>
                <a:gd name="connsiteX141" fmla="*/ 694555 w 1046078"/>
                <a:gd name="connsiteY141" fmla="*/ 1499773 h 1714462"/>
                <a:gd name="connsiteX142" fmla="*/ 714844 w 1046078"/>
                <a:gd name="connsiteY142" fmla="*/ 1515108 h 1714462"/>
                <a:gd name="connsiteX143" fmla="*/ 736077 w 1046078"/>
                <a:gd name="connsiteY143" fmla="*/ 1493875 h 1714462"/>
                <a:gd name="connsiteX144" fmla="*/ 714844 w 1046078"/>
                <a:gd name="connsiteY144" fmla="*/ 1472642 h 1714462"/>
                <a:gd name="connsiteX145" fmla="*/ 701633 w 1046078"/>
                <a:gd name="connsiteY145" fmla="*/ 1477360 h 1714462"/>
                <a:gd name="connsiteX146" fmla="*/ 652089 w 1046078"/>
                <a:gd name="connsiteY146" fmla="*/ 1438905 h 1714462"/>
                <a:gd name="connsiteX147" fmla="*/ 656336 w 1046078"/>
                <a:gd name="connsiteY147" fmla="*/ 1387474 h 1714462"/>
                <a:gd name="connsiteX148" fmla="*/ 699273 w 1046078"/>
                <a:gd name="connsiteY148" fmla="*/ 1279658 h 1714462"/>
                <a:gd name="connsiteX149" fmla="*/ 786093 w 1046078"/>
                <a:gd name="connsiteY149" fmla="*/ 1204634 h 1714462"/>
                <a:gd name="connsiteX150" fmla="*/ 800720 w 1046078"/>
                <a:gd name="connsiteY150" fmla="*/ 1204634 h 1714462"/>
                <a:gd name="connsiteX151" fmla="*/ 887539 w 1046078"/>
                <a:gd name="connsiteY151" fmla="*/ 1279658 h 1714462"/>
                <a:gd name="connsiteX152" fmla="*/ 930477 w 1046078"/>
                <a:gd name="connsiteY152" fmla="*/ 1387474 h 1714462"/>
                <a:gd name="connsiteX153" fmla="*/ 934724 w 1046078"/>
                <a:gd name="connsiteY153" fmla="*/ 1438905 h 1714462"/>
                <a:gd name="connsiteX154" fmla="*/ 885180 w 1046078"/>
                <a:gd name="connsiteY154" fmla="*/ 1477360 h 1714462"/>
                <a:gd name="connsiteX155" fmla="*/ 871968 w 1046078"/>
                <a:gd name="connsiteY155" fmla="*/ 1472642 h 1714462"/>
                <a:gd name="connsiteX156" fmla="*/ 850735 w 1046078"/>
                <a:gd name="connsiteY156" fmla="*/ 1493875 h 1714462"/>
                <a:gd name="connsiteX157" fmla="*/ 871968 w 1046078"/>
                <a:gd name="connsiteY157" fmla="*/ 1515108 h 1714462"/>
                <a:gd name="connsiteX158" fmla="*/ 892258 w 1046078"/>
                <a:gd name="connsiteY158" fmla="*/ 1499537 h 1714462"/>
                <a:gd name="connsiteX159" fmla="*/ 956900 w 1046078"/>
                <a:gd name="connsiteY159" fmla="*/ 1446691 h 1714462"/>
                <a:gd name="connsiteX160" fmla="*/ 953126 w 1046078"/>
                <a:gd name="connsiteY160" fmla="*/ 1381104 h 1714462"/>
                <a:gd name="connsiteX161" fmla="*/ 907593 w 1046078"/>
                <a:gd name="connsiteY161" fmla="*/ 1267390 h 1714462"/>
                <a:gd name="connsiteX162" fmla="*/ 805202 w 1046078"/>
                <a:gd name="connsiteY162" fmla="*/ 1181514 h 1714462"/>
                <a:gd name="connsiteX163" fmla="*/ 805202 w 1046078"/>
                <a:gd name="connsiteY163" fmla="*/ 1026749 h 1714462"/>
                <a:gd name="connsiteX164" fmla="*/ 802843 w 1046078"/>
                <a:gd name="connsiteY164" fmla="*/ 1006696 h 1714462"/>
                <a:gd name="connsiteX165" fmla="*/ 1023194 w 1046078"/>
                <a:gd name="connsiteY165" fmla="*/ 1228934 h 17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046078" h="1714462">
                  <a:moveTo>
                    <a:pt x="800012" y="983103"/>
                  </a:moveTo>
                  <a:lnTo>
                    <a:pt x="793170" y="983103"/>
                  </a:lnTo>
                  <a:cubicBezTo>
                    <a:pt x="777281" y="952877"/>
                    <a:pt x="745925" y="933973"/>
                    <a:pt x="711777" y="934032"/>
                  </a:cubicBezTo>
                  <a:lnTo>
                    <a:pt x="612690" y="934032"/>
                  </a:lnTo>
                  <a:lnTo>
                    <a:pt x="612690" y="901474"/>
                  </a:lnTo>
                  <a:cubicBezTo>
                    <a:pt x="708121" y="872163"/>
                    <a:pt x="782856" y="797515"/>
                    <a:pt x="812280" y="702120"/>
                  </a:cubicBezTo>
                  <a:cubicBezTo>
                    <a:pt x="821469" y="672967"/>
                    <a:pt x="826086" y="642564"/>
                    <a:pt x="825964" y="611998"/>
                  </a:cubicBezTo>
                  <a:lnTo>
                    <a:pt x="825964" y="574250"/>
                  </a:lnTo>
                  <a:lnTo>
                    <a:pt x="849556" y="574250"/>
                  </a:lnTo>
                  <a:cubicBezTo>
                    <a:pt x="887799" y="576484"/>
                    <a:pt x="920609" y="547291"/>
                    <a:pt x="922843" y="509051"/>
                  </a:cubicBezTo>
                  <a:cubicBezTo>
                    <a:pt x="925075" y="470808"/>
                    <a:pt x="895884" y="437998"/>
                    <a:pt x="857643" y="435764"/>
                  </a:cubicBezTo>
                  <a:cubicBezTo>
                    <a:pt x="854949" y="435606"/>
                    <a:pt x="852250" y="435606"/>
                    <a:pt x="849556" y="435764"/>
                  </a:cubicBezTo>
                  <a:lnTo>
                    <a:pt x="825964" y="435764"/>
                  </a:lnTo>
                  <a:lnTo>
                    <a:pt x="825964" y="396837"/>
                  </a:lnTo>
                  <a:cubicBezTo>
                    <a:pt x="825350" y="364171"/>
                    <a:pt x="829484" y="331588"/>
                    <a:pt x="838232" y="300109"/>
                  </a:cubicBezTo>
                  <a:cubicBezTo>
                    <a:pt x="861824" y="218008"/>
                    <a:pt x="856162" y="152893"/>
                    <a:pt x="822425" y="106181"/>
                  </a:cubicBezTo>
                  <a:cubicBezTo>
                    <a:pt x="778307" y="45077"/>
                    <a:pt x="697386" y="32809"/>
                    <a:pt x="653033" y="30921"/>
                  </a:cubicBezTo>
                  <a:cubicBezTo>
                    <a:pt x="632880" y="29462"/>
                    <a:pt x="612990" y="25499"/>
                    <a:pt x="593816" y="19125"/>
                  </a:cubicBezTo>
                  <a:cubicBezTo>
                    <a:pt x="513839" y="-5647"/>
                    <a:pt x="452263" y="-6354"/>
                    <a:pt x="407674" y="17002"/>
                  </a:cubicBezTo>
                  <a:cubicBezTo>
                    <a:pt x="390359" y="25845"/>
                    <a:pt x="376067" y="39643"/>
                    <a:pt x="366623" y="56637"/>
                  </a:cubicBezTo>
                  <a:cubicBezTo>
                    <a:pt x="316773" y="48623"/>
                    <a:pt x="266255" y="66381"/>
                    <a:pt x="232383" y="103821"/>
                  </a:cubicBezTo>
                  <a:cubicBezTo>
                    <a:pt x="164438" y="185450"/>
                    <a:pt x="188266" y="348237"/>
                    <a:pt x="206904" y="434112"/>
                  </a:cubicBezTo>
                  <a:lnTo>
                    <a:pt x="196995" y="434112"/>
                  </a:lnTo>
                  <a:cubicBezTo>
                    <a:pt x="158752" y="431878"/>
                    <a:pt x="125942" y="461071"/>
                    <a:pt x="123708" y="499312"/>
                  </a:cubicBezTo>
                  <a:cubicBezTo>
                    <a:pt x="121476" y="537555"/>
                    <a:pt x="150667" y="570365"/>
                    <a:pt x="188908" y="572599"/>
                  </a:cubicBezTo>
                  <a:cubicBezTo>
                    <a:pt x="191602" y="572757"/>
                    <a:pt x="194301" y="572757"/>
                    <a:pt x="196995" y="572599"/>
                  </a:cubicBezTo>
                  <a:lnTo>
                    <a:pt x="220587" y="572599"/>
                  </a:lnTo>
                  <a:lnTo>
                    <a:pt x="220587" y="611998"/>
                  </a:lnTo>
                  <a:cubicBezTo>
                    <a:pt x="220557" y="744503"/>
                    <a:pt x="306522" y="861703"/>
                    <a:pt x="432917" y="901474"/>
                  </a:cubicBezTo>
                  <a:lnTo>
                    <a:pt x="432917" y="934032"/>
                  </a:lnTo>
                  <a:lnTo>
                    <a:pt x="342559" y="934032"/>
                  </a:lnTo>
                  <a:cubicBezTo>
                    <a:pt x="308381" y="933866"/>
                    <a:pt x="276973" y="952802"/>
                    <a:pt x="261166" y="983103"/>
                  </a:cubicBezTo>
                  <a:lnTo>
                    <a:pt x="246067" y="983103"/>
                  </a:lnTo>
                  <a:cubicBezTo>
                    <a:pt x="110315" y="983233"/>
                    <a:pt x="260" y="1093182"/>
                    <a:pt x="0" y="1228934"/>
                  </a:cubicBezTo>
                  <a:lnTo>
                    <a:pt x="0" y="1702666"/>
                  </a:lnTo>
                  <a:cubicBezTo>
                    <a:pt x="0" y="1709180"/>
                    <a:pt x="5282" y="1714462"/>
                    <a:pt x="11796" y="1714462"/>
                  </a:cubicBezTo>
                  <a:lnTo>
                    <a:pt x="1034283" y="1714462"/>
                  </a:lnTo>
                  <a:cubicBezTo>
                    <a:pt x="1040797" y="1714462"/>
                    <a:pt x="1046079" y="1709180"/>
                    <a:pt x="1046079" y="1702666"/>
                  </a:cubicBezTo>
                  <a:lnTo>
                    <a:pt x="1046079" y="1228934"/>
                  </a:lnTo>
                  <a:cubicBezTo>
                    <a:pt x="1045819" y="1093182"/>
                    <a:pt x="935764" y="983233"/>
                    <a:pt x="800012" y="983103"/>
                  </a:cubicBezTo>
                  <a:close/>
                  <a:moveTo>
                    <a:pt x="825964" y="458412"/>
                  </a:moveTo>
                  <a:lnTo>
                    <a:pt x="849556" y="458412"/>
                  </a:lnTo>
                  <a:cubicBezTo>
                    <a:pt x="874769" y="456598"/>
                    <a:pt x="896677" y="475566"/>
                    <a:pt x="898491" y="500779"/>
                  </a:cubicBezTo>
                  <a:cubicBezTo>
                    <a:pt x="900305" y="525992"/>
                    <a:pt x="881337" y="547900"/>
                    <a:pt x="856124" y="549714"/>
                  </a:cubicBezTo>
                  <a:cubicBezTo>
                    <a:pt x="853937" y="549872"/>
                    <a:pt x="851743" y="549872"/>
                    <a:pt x="849556" y="549714"/>
                  </a:cubicBezTo>
                  <a:lnTo>
                    <a:pt x="825964" y="549714"/>
                  </a:lnTo>
                  <a:close/>
                  <a:moveTo>
                    <a:pt x="711777" y="957624"/>
                  </a:moveTo>
                  <a:cubicBezTo>
                    <a:pt x="732468" y="957709"/>
                    <a:pt x="752033" y="967058"/>
                    <a:pt x="765096" y="983103"/>
                  </a:cubicBezTo>
                  <a:lnTo>
                    <a:pt x="612690" y="983103"/>
                  </a:lnTo>
                  <a:lnTo>
                    <a:pt x="612690" y="957624"/>
                  </a:lnTo>
                  <a:close/>
                  <a:moveTo>
                    <a:pt x="653269" y="1006696"/>
                  </a:moveTo>
                  <a:lnTo>
                    <a:pt x="612690" y="1053880"/>
                  </a:lnTo>
                  <a:lnTo>
                    <a:pt x="612690" y="1006696"/>
                  </a:lnTo>
                  <a:close/>
                  <a:moveTo>
                    <a:pt x="220351" y="550658"/>
                  </a:moveTo>
                  <a:lnTo>
                    <a:pt x="196759" y="550658"/>
                  </a:lnTo>
                  <a:cubicBezTo>
                    <a:pt x="171546" y="552472"/>
                    <a:pt x="149638" y="533504"/>
                    <a:pt x="147824" y="508291"/>
                  </a:cubicBezTo>
                  <a:cubicBezTo>
                    <a:pt x="146010" y="483078"/>
                    <a:pt x="164978" y="461170"/>
                    <a:pt x="190191" y="459356"/>
                  </a:cubicBezTo>
                  <a:cubicBezTo>
                    <a:pt x="192378" y="459198"/>
                    <a:pt x="194572" y="459198"/>
                    <a:pt x="196759" y="459356"/>
                  </a:cubicBezTo>
                  <a:lnTo>
                    <a:pt x="212330" y="459356"/>
                  </a:lnTo>
                  <a:cubicBezTo>
                    <a:pt x="215633" y="473040"/>
                    <a:pt x="218464" y="482948"/>
                    <a:pt x="219880" y="488139"/>
                  </a:cubicBezTo>
                  <a:close/>
                  <a:moveTo>
                    <a:pt x="229316" y="425147"/>
                  </a:moveTo>
                  <a:cubicBezTo>
                    <a:pt x="211622" y="342103"/>
                    <a:pt x="191097" y="192764"/>
                    <a:pt x="250785" y="121044"/>
                  </a:cubicBezTo>
                  <a:cubicBezTo>
                    <a:pt x="277445" y="88958"/>
                    <a:pt x="318495" y="75747"/>
                    <a:pt x="372757" y="81881"/>
                  </a:cubicBezTo>
                  <a:cubicBezTo>
                    <a:pt x="378445" y="82591"/>
                    <a:pt x="383822" y="79106"/>
                    <a:pt x="385497" y="73623"/>
                  </a:cubicBezTo>
                  <a:cubicBezTo>
                    <a:pt x="392074" y="58317"/>
                    <a:pt x="403977" y="45912"/>
                    <a:pt x="418998" y="38707"/>
                  </a:cubicBezTo>
                  <a:cubicBezTo>
                    <a:pt x="444949" y="24787"/>
                    <a:pt x="495437" y="15115"/>
                    <a:pt x="586974" y="42482"/>
                  </a:cubicBezTo>
                  <a:cubicBezTo>
                    <a:pt x="607849" y="49198"/>
                    <a:pt x="629490" y="53240"/>
                    <a:pt x="651381" y="54514"/>
                  </a:cubicBezTo>
                  <a:cubicBezTo>
                    <a:pt x="691488" y="56165"/>
                    <a:pt x="764388" y="67018"/>
                    <a:pt x="802607" y="120100"/>
                  </a:cubicBezTo>
                  <a:cubicBezTo>
                    <a:pt x="831862" y="160443"/>
                    <a:pt x="835872" y="218951"/>
                    <a:pt x="814639" y="293739"/>
                  </a:cubicBezTo>
                  <a:cubicBezTo>
                    <a:pt x="805412" y="327388"/>
                    <a:pt x="801043" y="362187"/>
                    <a:pt x="801664" y="397073"/>
                  </a:cubicBezTo>
                  <a:lnTo>
                    <a:pt x="801664" y="441898"/>
                  </a:lnTo>
                  <a:cubicBezTo>
                    <a:pt x="794183" y="448723"/>
                    <a:pt x="784123" y="451991"/>
                    <a:pt x="774061" y="450863"/>
                  </a:cubicBezTo>
                  <a:cubicBezTo>
                    <a:pt x="765803" y="448268"/>
                    <a:pt x="758962" y="435764"/>
                    <a:pt x="755187" y="415711"/>
                  </a:cubicBezTo>
                  <a:cubicBezTo>
                    <a:pt x="753300" y="406510"/>
                    <a:pt x="751884" y="396129"/>
                    <a:pt x="750468" y="385277"/>
                  </a:cubicBezTo>
                  <a:cubicBezTo>
                    <a:pt x="740324" y="309310"/>
                    <a:pt x="724753" y="196539"/>
                    <a:pt x="547575" y="196539"/>
                  </a:cubicBezTo>
                  <a:lnTo>
                    <a:pt x="537195" y="196539"/>
                  </a:lnTo>
                  <a:cubicBezTo>
                    <a:pt x="510054" y="197171"/>
                    <a:pt x="483096" y="191941"/>
                    <a:pt x="458161" y="181204"/>
                  </a:cubicBezTo>
                  <a:cubicBezTo>
                    <a:pt x="452027" y="178609"/>
                    <a:pt x="445185" y="176014"/>
                    <a:pt x="438343" y="173654"/>
                  </a:cubicBezTo>
                  <a:cubicBezTo>
                    <a:pt x="384589" y="154743"/>
                    <a:pt x="325294" y="180038"/>
                    <a:pt x="301744" y="231927"/>
                  </a:cubicBezTo>
                  <a:cubicBezTo>
                    <a:pt x="271535" y="293567"/>
                    <a:pt x="247282" y="357952"/>
                    <a:pt x="229316" y="424204"/>
                  </a:cubicBezTo>
                  <a:close/>
                  <a:moveTo>
                    <a:pt x="256683" y="695750"/>
                  </a:moveTo>
                  <a:cubicBezTo>
                    <a:pt x="248190" y="668971"/>
                    <a:pt x="243892" y="641037"/>
                    <a:pt x="243944" y="612941"/>
                  </a:cubicBezTo>
                  <a:lnTo>
                    <a:pt x="243944" y="489554"/>
                  </a:lnTo>
                  <a:cubicBezTo>
                    <a:pt x="244057" y="488613"/>
                    <a:pt x="244057" y="487664"/>
                    <a:pt x="243944" y="486723"/>
                  </a:cubicBezTo>
                  <a:cubicBezTo>
                    <a:pt x="243944" y="419013"/>
                    <a:pt x="293251" y="303176"/>
                    <a:pt x="322506" y="240184"/>
                  </a:cubicBezTo>
                  <a:cubicBezTo>
                    <a:pt x="341179" y="199445"/>
                    <a:pt x="387731" y="179538"/>
                    <a:pt x="430086" y="194180"/>
                  </a:cubicBezTo>
                  <a:lnTo>
                    <a:pt x="448724" y="201257"/>
                  </a:lnTo>
                  <a:cubicBezTo>
                    <a:pt x="476740" y="213211"/>
                    <a:pt x="506976" y="219084"/>
                    <a:pt x="537431" y="218480"/>
                  </a:cubicBezTo>
                  <a:cubicBezTo>
                    <a:pt x="704700" y="214233"/>
                    <a:pt x="716968" y="310253"/>
                    <a:pt x="726169" y="387400"/>
                  </a:cubicBezTo>
                  <a:cubicBezTo>
                    <a:pt x="727584" y="398724"/>
                    <a:pt x="729236" y="409577"/>
                    <a:pt x="730887" y="419249"/>
                  </a:cubicBezTo>
                  <a:cubicBezTo>
                    <a:pt x="736549" y="448740"/>
                    <a:pt x="748345" y="466434"/>
                    <a:pt x="765803" y="472332"/>
                  </a:cubicBezTo>
                  <a:cubicBezTo>
                    <a:pt x="777493" y="475614"/>
                    <a:pt x="790000" y="474262"/>
                    <a:pt x="800720" y="468557"/>
                  </a:cubicBezTo>
                  <a:lnTo>
                    <a:pt x="800720" y="611998"/>
                  </a:lnTo>
                  <a:cubicBezTo>
                    <a:pt x="800833" y="766138"/>
                    <a:pt x="675971" y="891186"/>
                    <a:pt x="521829" y="891299"/>
                  </a:cubicBezTo>
                  <a:cubicBezTo>
                    <a:pt x="399433" y="891391"/>
                    <a:pt x="291258" y="811720"/>
                    <a:pt x="255032" y="694806"/>
                  </a:cubicBezTo>
                  <a:close/>
                  <a:moveTo>
                    <a:pt x="589098" y="908080"/>
                  </a:moveTo>
                  <a:lnTo>
                    <a:pt x="589098" y="1081247"/>
                  </a:lnTo>
                  <a:lnTo>
                    <a:pt x="523040" y="1156742"/>
                  </a:lnTo>
                  <a:lnTo>
                    <a:pt x="456981" y="1080303"/>
                  </a:lnTo>
                  <a:lnTo>
                    <a:pt x="456981" y="907608"/>
                  </a:lnTo>
                  <a:cubicBezTo>
                    <a:pt x="478750" y="912435"/>
                    <a:pt x="500978" y="914886"/>
                    <a:pt x="523275" y="914922"/>
                  </a:cubicBezTo>
                  <a:cubicBezTo>
                    <a:pt x="545424" y="915016"/>
                    <a:pt x="567511" y="912563"/>
                    <a:pt x="589098" y="907608"/>
                  </a:cubicBezTo>
                  <a:close/>
                  <a:moveTo>
                    <a:pt x="342559" y="957624"/>
                  </a:moveTo>
                  <a:lnTo>
                    <a:pt x="433389" y="957624"/>
                  </a:lnTo>
                  <a:lnTo>
                    <a:pt x="433389" y="983103"/>
                  </a:lnTo>
                  <a:lnTo>
                    <a:pt x="289241" y="983103"/>
                  </a:lnTo>
                  <a:cubicBezTo>
                    <a:pt x="302261" y="967004"/>
                    <a:pt x="321852" y="957643"/>
                    <a:pt x="342559" y="957624"/>
                  </a:cubicBezTo>
                  <a:close/>
                  <a:moveTo>
                    <a:pt x="433389" y="1006696"/>
                  </a:moveTo>
                  <a:lnTo>
                    <a:pt x="433389" y="1053880"/>
                  </a:lnTo>
                  <a:lnTo>
                    <a:pt x="393282" y="1006696"/>
                  </a:lnTo>
                  <a:close/>
                  <a:moveTo>
                    <a:pt x="261638" y="1245213"/>
                  </a:moveTo>
                  <a:cubicBezTo>
                    <a:pt x="290694" y="1245213"/>
                    <a:pt x="314248" y="1268767"/>
                    <a:pt x="314248" y="1297824"/>
                  </a:cubicBezTo>
                  <a:cubicBezTo>
                    <a:pt x="314248" y="1326880"/>
                    <a:pt x="290694" y="1350434"/>
                    <a:pt x="261638" y="1350434"/>
                  </a:cubicBezTo>
                  <a:cubicBezTo>
                    <a:pt x="232582" y="1350434"/>
                    <a:pt x="209027" y="1326880"/>
                    <a:pt x="209027" y="1297824"/>
                  </a:cubicBezTo>
                  <a:cubicBezTo>
                    <a:pt x="209027" y="1268767"/>
                    <a:pt x="232582" y="1245213"/>
                    <a:pt x="261638" y="1245213"/>
                  </a:cubicBezTo>
                  <a:close/>
                  <a:moveTo>
                    <a:pt x="1022487" y="1690870"/>
                  </a:moveTo>
                  <a:lnTo>
                    <a:pt x="23592" y="1690870"/>
                  </a:lnTo>
                  <a:lnTo>
                    <a:pt x="23592" y="1228934"/>
                  </a:lnTo>
                  <a:cubicBezTo>
                    <a:pt x="23852" y="1106210"/>
                    <a:pt x="123342" y="1006825"/>
                    <a:pt x="246067" y="1006696"/>
                  </a:cubicBezTo>
                  <a:lnTo>
                    <a:pt x="252201" y="1006696"/>
                  </a:lnTo>
                  <a:cubicBezTo>
                    <a:pt x="250589" y="1013257"/>
                    <a:pt x="249797" y="1019992"/>
                    <a:pt x="249842" y="1026749"/>
                  </a:cubicBezTo>
                  <a:lnTo>
                    <a:pt x="249842" y="1222800"/>
                  </a:lnTo>
                  <a:cubicBezTo>
                    <a:pt x="208395" y="1229314"/>
                    <a:pt x="180077" y="1268197"/>
                    <a:pt x="186593" y="1309641"/>
                  </a:cubicBezTo>
                  <a:cubicBezTo>
                    <a:pt x="193107" y="1351088"/>
                    <a:pt x="231987" y="1379405"/>
                    <a:pt x="273434" y="1372892"/>
                  </a:cubicBezTo>
                  <a:cubicBezTo>
                    <a:pt x="314881" y="1366376"/>
                    <a:pt x="343198" y="1327495"/>
                    <a:pt x="336682" y="1286049"/>
                  </a:cubicBezTo>
                  <a:cubicBezTo>
                    <a:pt x="331563" y="1253473"/>
                    <a:pt x="306010" y="1227922"/>
                    <a:pt x="273434" y="1222800"/>
                  </a:cubicBezTo>
                  <a:lnTo>
                    <a:pt x="273434" y="1026749"/>
                  </a:lnTo>
                  <a:cubicBezTo>
                    <a:pt x="273394" y="1019945"/>
                    <a:pt x="274429" y="1013176"/>
                    <a:pt x="276501" y="1006696"/>
                  </a:cubicBezTo>
                  <a:lnTo>
                    <a:pt x="362141" y="1006696"/>
                  </a:lnTo>
                  <a:lnTo>
                    <a:pt x="432917" y="1089032"/>
                  </a:lnTo>
                  <a:lnTo>
                    <a:pt x="432917" y="1089032"/>
                  </a:lnTo>
                  <a:lnTo>
                    <a:pt x="513603" y="1183401"/>
                  </a:lnTo>
                  <a:cubicBezTo>
                    <a:pt x="515926" y="1186195"/>
                    <a:pt x="519409" y="1187761"/>
                    <a:pt x="523040" y="1187648"/>
                  </a:cubicBezTo>
                  <a:cubicBezTo>
                    <a:pt x="526456" y="1187617"/>
                    <a:pt x="529704" y="1186164"/>
                    <a:pt x="532005" y="1183637"/>
                  </a:cubicBezTo>
                  <a:lnTo>
                    <a:pt x="684174" y="1007875"/>
                  </a:lnTo>
                  <a:lnTo>
                    <a:pt x="778543" y="1007875"/>
                  </a:lnTo>
                  <a:cubicBezTo>
                    <a:pt x="780615" y="1014356"/>
                    <a:pt x="781650" y="1021125"/>
                    <a:pt x="781610" y="1027929"/>
                  </a:cubicBezTo>
                  <a:lnTo>
                    <a:pt x="781610" y="1181514"/>
                  </a:lnTo>
                  <a:cubicBezTo>
                    <a:pt x="737726" y="1195941"/>
                    <a:pt x="701066" y="1226686"/>
                    <a:pt x="679220" y="1267390"/>
                  </a:cubicBezTo>
                  <a:cubicBezTo>
                    <a:pt x="659145" y="1303146"/>
                    <a:pt x="643839" y="1341375"/>
                    <a:pt x="633687" y="1381104"/>
                  </a:cubicBezTo>
                  <a:cubicBezTo>
                    <a:pt x="625621" y="1402038"/>
                    <a:pt x="624302" y="1424969"/>
                    <a:pt x="629912" y="1446691"/>
                  </a:cubicBezTo>
                  <a:cubicBezTo>
                    <a:pt x="642013" y="1473489"/>
                    <a:pt x="665914" y="1493115"/>
                    <a:pt x="694555" y="1499773"/>
                  </a:cubicBezTo>
                  <a:cubicBezTo>
                    <a:pt x="697030" y="1508913"/>
                    <a:pt x="705374" y="1515221"/>
                    <a:pt x="714844" y="1515108"/>
                  </a:cubicBezTo>
                  <a:cubicBezTo>
                    <a:pt x="726572" y="1515108"/>
                    <a:pt x="736077" y="1505603"/>
                    <a:pt x="736077" y="1493875"/>
                  </a:cubicBezTo>
                  <a:cubicBezTo>
                    <a:pt x="736077" y="1482147"/>
                    <a:pt x="726572" y="1472642"/>
                    <a:pt x="714844" y="1472642"/>
                  </a:cubicBezTo>
                  <a:cubicBezTo>
                    <a:pt x="710015" y="1472574"/>
                    <a:pt x="705325" y="1474249"/>
                    <a:pt x="701633" y="1477360"/>
                  </a:cubicBezTo>
                  <a:cubicBezTo>
                    <a:pt x="680180" y="1472632"/>
                    <a:pt x="661991" y="1458513"/>
                    <a:pt x="652089" y="1438905"/>
                  </a:cubicBezTo>
                  <a:cubicBezTo>
                    <a:pt x="648432" y="1421716"/>
                    <a:pt x="649909" y="1403831"/>
                    <a:pt x="656336" y="1387474"/>
                  </a:cubicBezTo>
                  <a:cubicBezTo>
                    <a:pt x="665964" y="1349842"/>
                    <a:pt x="680395" y="1313607"/>
                    <a:pt x="699273" y="1279658"/>
                  </a:cubicBezTo>
                  <a:cubicBezTo>
                    <a:pt x="718317" y="1245076"/>
                    <a:pt x="749117" y="1218462"/>
                    <a:pt x="786093" y="1204634"/>
                  </a:cubicBezTo>
                  <a:lnTo>
                    <a:pt x="800720" y="1204634"/>
                  </a:lnTo>
                  <a:cubicBezTo>
                    <a:pt x="837696" y="1218462"/>
                    <a:pt x="868496" y="1245076"/>
                    <a:pt x="887539" y="1279658"/>
                  </a:cubicBezTo>
                  <a:cubicBezTo>
                    <a:pt x="906418" y="1313607"/>
                    <a:pt x="920849" y="1349842"/>
                    <a:pt x="930477" y="1387474"/>
                  </a:cubicBezTo>
                  <a:cubicBezTo>
                    <a:pt x="936904" y="1403831"/>
                    <a:pt x="938381" y="1421716"/>
                    <a:pt x="934724" y="1438905"/>
                  </a:cubicBezTo>
                  <a:cubicBezTo>
                    <a:pt x="924822" y="1458513"/>
                    <a:pt x="906632" y="1472632"/>
                    <a:pt x="885180" y="1477360"/>
                  </a:cubicBezTo>
                  <a:cubicBezTo>
                    <a:pt x="881488" y="1474249"/>
                    <a:pt x="876798" y="1472574"/>
                    <a:pt x="871968" y="1472642"/>
                  </a:cubicBezTo>
                  <a:cubicBezTo>
                    <a:pt x="860241" y="1472642"/>
                    <a:pt x="850735" y="1482147"/>
                    <a:pt x="850735" y="1493875"/>
                  </a:cubicBezTo>
                  <a:cubicBezTo>
                    <a:pt x="850735" y="1505603"/>
                    <a:pt x="860241" y="1515108"/>
                    <a:pt x="871968" y="1515108"/>
                  </a:cubicBezTo>
                  <a:cubicBezTo>
                    <a:pt x="881504" y="1515195"/>
                    <a:pt x="889875" y="1508771"/>
                    <a:pt x="892258" y="1499537"/>
                  </a:cubicBezTo>
                  <a:cubicBezTo>
                    <a:pt x="920849" y="1492931"/>
                    <a:pt x="944741" y="1473399"/>
                    <a:pt x="956900" y="1446691"/>
                  </a:cubicBezTo>
                  <a:cubicBezTo>
                    <a:pt x="962511" y="1424969"/>
                    <a:pt x="961192" y="1402038"/>
                    <a:pt x="953126" y="1381104"/>
                  </a:cubicBezTo>
                  <a:cubicBezTo>
                    <a:pt x="942974" y="1341375"/>
                    <a:pt x="927667" y="1303146"/>
                    <a:pt x="907593" y="1267390"/>
                  </a:cubicBezTo>
                  <a:cubicBezTo>
                    <a:pt x="885746" y="1226686"/>
                    <a:pt x="849086" y="1195941"/>
                    <a:pt x="805202" y="1181514"/>
                  </a:cubicBezTo>
                  <a:lnTo>
                    <a:pt x="805202" y="1026749"/>
                  </a:lnTo>
                  <a:cubicBezTo>
                    <a:pt x="805247" y="1019992"/>
                    <a:pt x="804455" y="1013257"/>
                    <a:pt x="802843" y="1006696"/>
                  </a:cubicBezTo>
                  <a:cubicBezTo>
                    <a:pt x="924737" y="1007986"/>
                    <a:pt x="1022942" y="1107033"/>
                    <a:pt x="1023194" y="1228934"/>
                  </a:cubicBezTo>
                  <a:close/>
                </a:path>
              </a:pathLst>
            </a:custGeom>
            <a:grpFill/>
            <a:ln w="23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900" dirty="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0B66C1B5-14E0-45BB-8C9B-E375CCDA45F6}"/>
                </a:ext>
              </a:extLst>
            </p:cNvPr>
            <p:cNvSpPr/>
            <p:nvPr/>
          </p:nvSpPr>
          <p:spPr>
            <a:xfrm>
              <a:off x="17816898" y="4090644"/>
              <a:ext cx="123151" cy="58980"/>
            </a:xfrm>
            <a:custGeom>
              <a:avLst/>
              <a:gdLst>
                <a:gd name="connsiteX0" fmla="*/ 99559 w 123151"/>
                <a:gd name="connsiteY0" fmla="*/ 47184 h 58980"/>
                <a:gd name="connsiteX1" fmla="*/ 111355 w 123151"/>
                <a:gd name="connsiteY1" fmla="*/ 58981 h 58980"/>
                <a:gd name="connsiteX2" fmla="*/ 123151 w 123151"/>
                <a:gd name="connsiteY2" fmla="*/ 47184 h 58980"/>
                <a:gd name="connsiteX3" fmla="*/ 61576 w 123151"/>
                <a:gd name="connsiteY3" fmla="*/ 0 h 58980"/>
                <a:gd name="connsiteX4" fmla="*/ 0 w 123151"/>
                <a:gd name="connsiteY4" fmla="*/ 47184 h 58980"/>
                <a:gd name="connsiteX5" fmla="*/ 11796 w 123151"/>
                <a:gd name="connsiteY5" fmla="*/ 58981 h 58980"/>
                <a:gd name="connsiteX6" fmla="*/ 23592 w 123151"/>
                <a:gd name="connsiteY6" fmla="*/ 47184 h 58980"/>
                <a:gd name="connsiteX7" fmla="*/ 61576 w 123151"/>
                <a:gd name="connsiteY7" fmla="*/ 23592 h 58980"/>
                <a:gd name="connsiteX8" fmla="*/ 99559 w 123151"/>
                <a:gd name="connsiteY8" fmla="*/ 47184 h 5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51" h="58980">
                  <a:moveTo>
                    <a:pt x="99559" y="47184"/>
                  </a:moveTo>
                  <a:cubicBezTo>
                    <a:pt x="99559" y="53698"/>
                    <a:pt x="104841" y="58981"/>
                    <a:pt x="111355" y="58981"/>
                  </a:cubicBezTo>
                  <a:cubicBezTo>
                    <a:pt x="117869" y="58981"/>
                    <a:pt x="123151" y="53698"/>
                    <a:pt x="123151" y="47184"/>
                  </a:cubicBezTo>
                  <a:cubicBezTo>
                    <a:pt x="123151" y="20997"/>
                    <a:pt x="96020" y="0"/>
                    <a:pt x="61576" y="0"/>
                  </a:cubicBezTo>
                  <a:cubicBezTo>
                    <a:pt x="27131" y="0"/>
                    <a:pt x="0" y="20525"/>
                    <a:pt x="0" y="47184"/>
                  </a:cubicBezTo>
                  <a:cubicBezTo>
                    <a:pt x="0" y="53698"/>
                    <a:pt x="5282" y="58981"/>
                    <a:pt x="11796" y="58981"/>
                  </a:cubicBezTo>
                  <a:cubicBezTo>
                    <a:pt x="18310" y="58981"/>
                    <a:pt x="23592" y="53698"/>
                    <a:pt x="23592" y="47184"/>
                  </a:cubicBezTo>
                  <a:cubicBezTo>
                    <a:pt x="23592" y="34916"/>
                    <a:pt x="41286" y="23592"/>
                    <a:pt x="61576" y="23592"/>
                  </a:cubicBezTo>
                  <a:cubicBezTo>
                    <a:pt x="81865" y="23592"/>
                    <a:pt x="99559" y="35624"/>
                    <a:pt x="99559" y="47184"/>
                  </a:cubicBezTo>
                  <a:close/>
                </a:path>
              </a:pathLst>
            </a:custGeom>
            <a:grpFill/>
            <a:ln w="23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90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17F96C06-C0F7-4D40-ADE9-CC0B5CE459EC}"/>
                </a:ext>
              </a:extLst>
            </p:cNvPr>
            <p:cNvSpPr/>
            <p:nvPr/>
          </p:nvSpPr>
          <p:spPr>
            <a:xfrm>
              <a:off x="18153087" y="4091351"/>
              <a:ext cx="123151" cy="58980"/>
            </a:xfrm>
            <a:custGeom>
              <a:avLst/>
              <a:gdLst>
                <a:gd name="connsiteX0" fmla="*/ 11796 w 123151"/>
                <a:gd name="connsiteY0" fmla="*/ 58981 h 58980"/>
                <a:gd name="connsiteX1" fmla="*/ 23592 w 123151"/>
                <a:gd name="connsiteY1" fmla="*/ 47184 h 58980"/>
                <a:gd name="connsiteX2" fmla="*/ 61812 w 123151"/>
                <a:gd name="connsiteY2" fmla="*/ 23592 h 58980"/>
                <a:gd name="connsiteX3" fmla="*/ 99559 w 123151"/>
                <a:gd name="connsiteY3" fmla="*/ 47184 h 58980"/>
                <a:gd name="connsiteX4" fmla="*/ 111355 w 123151"/>
                <a:gd name="connsiteY4" fmla="*/ 58981 h 58980"/>
                <a:gd name="connsiteX5" fmla="*/ 123151 w 123151"/>
                <a:gd name="connsiteY5" fmla="*/ 47184 h 58980"/>
                <a:gd name="connsiteX6" fmla="*/ 61812 w 123151"/>
                <a:gd name="connsiteY6" fmla="*/ 0 h 58980"/>
                <a:gd name="connsiteX7" fmla="*/ 0 w 123151"/>
                <a:gd name="connsiteY7" fmla="*/ 47184 h 58980"/>
                <a:gd name="connsiteX8" fmla="*/ 11796 w 123151"/>
                <a:gd name="connsiteY8" fmla="*/ 58981 h 5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51" h="58980">
                  <a:moveTo>
                    <a:pt x="11796" y="58981"/>
                  </a:moveTo>
                  <a:cubicBezTo>
                    <a:pt x="18310" y="58981"/>
                    <a:pt x="23592" y="53698"/>
                    <a:pt x="23592" y="47184"/>
                  </a:cubicBezTo>
                  <a:cubicBezTo>
                    <a:pt x="23592" y="34916"/>
                    <a:pt x="41522" y="23592"/>
                    <a:pt x="61812" y="23592"/>
                  </a:cubicBezTo>
                  <a:cubicBezTo>
                    <a:pt x="82101" y="23592"/>
                    <a:pt x="99559" y="34445"/>
                    <a:pt x="99559" y="47184"/>
                  </a:cubicBezTo>
                  <a:cubicBezTo>
                    <a:pt x="99559" y="53698"/>
                    <a:pt x="104841" y="58981"/>
                    <a:pt x="111355" y="58981"/>
                  </a:cubicBezTo>
                  <a:cubicBezTo>
                    <a:pt x="117869" y="58981"/>
                    <a:pt x="123151" y="53698"/>
                    <a:pt x="123151" y="47184"/>
                  </a:cubicBezTo>
                  <a:cubicBezTo>
                    <a:pt x="123151" y="20997"/>
                    <a:pt x="96256" y="0"/>
                    <a:pt x="61812" y="0"/>
                  </a:cubicBezTo>
                  <a:cubicBezTo>
                    <a:pt x="27367" y="0"/>
                    <a:pt x="0" y="20525"/>
                    <a:pt x="0" y="47184"/>
                  </a:cubicBezTo>
                  <a:cubicBezTo>
                    <a:pt x="0" y="53698"/>
                    <a:pt x="5282" y="58981"/>
                    <a:pt x="11796" y="58981"/>
                  </a:cubicBezTo>
                  <a:close/>
                </a:path>
              </a:pathLst>
            </a:custGeom>
            <a:grpFill/>
            <a:ln w="23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90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D041B418-2F98-4065-988B-C40355B5F70D}"/>
                </a:ext>
              </a:extLst>
            </p:cNvPr>
            <p:cNvSpPr/>
            <p:nvPr/>
          </p:nvSpPr>
          <p:spPr>
            <a:xfrm>
              <a:off x="17905369" y="4310759"/>
              <a:ext cx="283106" cy="120084"/>
            </a:xfrm>
            <a:custGeom>
              <a:avLst/>
              <a:gdLst>
                <a:gd name="connsiteX0" fmla="*/ 283107 w 283106"/>
                <a:gd name="connsiteY0" fmla="*/ 11796 h 120084"/>
                <a:gd name="connsiteX1" fmla="*/ 271311 w 283106"/>
                <a:gd name="connsiteY1" fmla="*/ 0 h 120084"/>
                <a:gd name="connsiteX2" fmla="*/ 259514 w 283106"/>
                <a:gd name="connsiteY2" fmla="*/ 11796 h 120084"/>
                <a:gd name="connsiteX3" fmla="*/ 141553 w 283106"/>
                <a:gd name="connsiteY3" fmla="*/ 96492 h 120084"/>
                <a:gd name="connsiteX4" fmla="*/ 23592 w 283106"/>
                <a:gd name="connsiteY4" fmla="*/ 11796 h 120084"/>
                <a:gd name="connsiteX5" fmla="*/ 11796 w 283106"/>
                <a:gd name="connsiteY5" fmla="*/ 0 h 120084"/>
                <a:gd name="connsiteX6" fmla="*/ 0 w 283106"/>
                <a:gd name="connsiteY6" fmla="*/ 11796 h 120084"/>
                <a:gd name="connsiteX7" fmla="*/ 141553 w 283106"/>
                <a:gd name="connsiteY7" fmla="*/ 120084 h 120084"/>
                <a:gd name="connsiteX8" fmla="*/ 283107 w 283106"/>
                <a:gd name="connsiteY8" fmla="*/ 11796 h 12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106" h="120084">
                  <a:moveTo>
                    <a:pt x="283107" y="11796"/>
                  </a:moveTo>
                  <a:cubicBezTo>
                    <a:pt x="282982" y="5334"/>
                    <a:pt x="277772" y="125"/>
                    <a:pt x="271311" y="0"/>
                  </a:cubicBezTo>
                  <a:cubicBezTo>
                    <a:pt x="264797" y="0"/>
                    <a:pt x="259514" y="5282"/>
                    <a:pt x="259514" y="11796"/>
                  </a:cubicBezTo>
                  <a:cubicBezTo>
                    <a:pt x="259514" y="67946"/>
                    <a:pt x="219879" y="96492"/>
                    <a:pt x="141553" y="96492"/>
                  </a:cubicBezTo>
                  <a:cubicBezTo>
                    <a:pt x="63227" y="96492"/>
                    <a:pt x="23592" y="67946"/>
                    <a:pt x="23592" y="11796"/>
                  </a:cubicBezTo>
                  <a:cubicBezTo>
                    <a:pt x="23592" y="5282"/>
                    <a:pt x="18310" y="0"/>
                    <a:pt x="11796" y="0"/>
                  </a:cubicBezTo>
                  <a:cubicBezTo>
                    <a:pt x="5334" y="125"/>
                    <a:pt x="125" y="5334"/>
                    <a:pt x="0" y="11796"/>
                  </a:cubicBezTo>
                  <a:cubicBezTo>
                    <a:pt x="0" y="82573"/>
                    <a:pt x="50251" y="120084"/>
                    <a:pt x="141553" y="120084"/>
                  </a:cubicBezTo>
                  <a:cubicBezTo>
                    <a:pt x="232855" y="120084"/>
                    <a:pt x="283107" y="81629"/>
                    <a:pt x="283107" y="11796"/>
                  </a:cubicBezTo>
                  <a:close/>
                </a:path>
              </a:pathLst>
            </a:custGeom>
            <a:grpFill/>
            <a:ln w="23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90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13A0762E-A56B-46AF-A1EA-CDD8A0FF1D53}"/>
                </a:ext>
              </a:extLst>
            </p:cNvPr>
            <p:cNvSpPr/>
            <p:nvPr/>
          </p:nvSpPr>
          <p:spPr>
            <a:xfrm>
              <a:off x="17995963" y="4144434"/>
              <a:ext cx="101918" cy="149102"/>
            </a:xfrm>
            <a:custGeom>
              <a:avLst/>
              <a:gdLst>
                <a:gd name="connsiteX0" fmla="*/ 50959 w 101918"/>
                <a:gd name="connsiteY0" fmla="*/ 149103 h 149102"/>
                <a:gd name="connsiteX1" fmla="*/ 101918 w 101918"/>
                <a:gd name="connsiteY1" fmla="*/ 98144 h 149102"/>
                <a:gd name="connsiteX2" fmla="*/ 101918 w 101918"/>
                <a:gd name="connsiteY2" fmla="*/ 50959 h 149102"/>
                <a:gd name="connsiteX3" fmla="*/ 50959 w 101918"/>
                <a:gd name="connsiteY3" fmla="*/ 0 h 149102"/>
                <a:gd name="connsiteX4" fmla="*/ 0 w 101918"/>
                <a:gd name="connsiteY4" fmla="*/ 50959 h 149102"/>
                <a:gd name="connsiteX5" fmla="*/ 0 w 101918"/>
                <a:gd name="connsiteY5" fmla="*/ 98144 h 149102"/>
                <a:gd name="connsiteX6" fmla="*/ 50959 w 101918"/>
                <a:gd name="connsiteY6" fmla="*/ 149103 h 149102"/>
                <a:gd name="connsiteX7" fmla="*/ 23592 w 101918"/>
                <a:gd name="connsiteY7" fmla="*/ 50251 h 149102"/>
                <a:gd name="connsiteX8" fmla="*/ 50959 w 101918"/>
                <a:gd name="connsiteY8" fmla="*/ 22884 h 149102"/>
                <a:gd name="connsiteX9" fmla="*/ 78326 w 101918"/>
                <a:gd name="connsiteY9" fmla="*/ 50251 h 149102"/>
                <a:gd name="connsiteX10" fmla="*/ 78326 w 101918"/>
                <a:gd name="connsiteY10" fmla="*/ 97436 h 149102"/>
                <a:gd name="connsiteX11" fmla="*/ 50959 w 101918"/>
                <a:gd name="connsiteY11" fmla="*/ 124803 h 149102"/>
                <a:gd name="connsiteX12" fmla="*/ 23592 w 101918"/>
                <a:gd name="connsiteY12" fmla="*/ 97436 h 1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918" h="149102">
                  <a:moveTo>
                    <a:pt x="50959" y="149103"/>
                  </a:moveTo>
                  <a:cubicBezTo>
                    <a:pt x="79102" y="149103"/>
                    <a:pt x="101918" y="126287"/>
                    <a:pt x="101918" y="98144"/>
                  </a:cubicBezTo>
                  <a:lnTo>
                    <a:pt x="101918" y="50959"/>
                  </a:lnTo>
                  <a:cubicBezTo>
                    <a:pt x="101918" y="22816"/>
                    <a:pt x="79102" y="0"/>
                    <a:pt x="50959" y="0"/>
                  </a:cubicBezTo>
                  <a:cubicBezTo>
                    <a:pt x="22816" y="0"/>
                    <a:pt x="0" y="22816"/>
                    <a:pt x="0" y="50959"/>
                  </a:cubicBezTo>
                  <a:lnTo>
                    <a:pt x="0" y="98144"/>
                  </a:lnTo>
                  <a:cubicBezTo>
                    <a:pt x="0" y="126287"/>
                    <a:pt x="22816" y="149103"/>
                    <a:pt x="50959" y="149103"/>
                  </a:cubicBezTo>
                  <a:close/>
                  <a:moveTo>
                    <a:pt x="23592" y="50251"/>
                  </a:moveTo>
                  <a:cubicBezTo>
                    <a:pt x="23592" y="35138"/>
                    <a:pt x="35844" y="22884"/>
                    <a:pt x="50959" y="22884"/>
                  </a:cubicBezTo>
                  <a:cubicBezTo>
                    <a:pt x="66075" y="22884"/>
                    <a:pt x="78326" y="35138"/>
                    <a:pt x="78326" y="50251"/>
                  </a:cubicBezTo>
                  <a:lnTo>
                    <a:pt x="78326" y="97436"/>
                  </a:lnTo>
                  <a:cubicBezTo>
                    <a:pt x="78326" y="112551"/>
                    <a:pt x="66075" y="124803"/>
                    <a:pt x="50959" y="124803"/>
                  </a:cubicBezTo>
                  <a:cubicBezTo>
                    <a:pt x="35844" y="124803"/>
                    <a:pt x="23592" y="112551"/>
                    <a:pt x="23592" y="97436"/>
                  </a:cubicBezTo>
                  <a:close/>
                </a:path>
              </a:pathLst>
            </a:custGeom>
            <a:grpFill/>
            <a:ln w="23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90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2C46AC80-03B1-4404-AE07-ABED6932AD78}"/>
                </a:ext>
              </a:extLst>
            </p:cNvPr>
            <p:cNvSpPr/>
            <p:nvPr/>
          </p:nvSpPr>
          <p:spPr>
            <a:xfrm>
              <a:off x="17745178" y="4891835"/>
              <a:ext cx="80685" cy="80685"/>
            </a:xfrm>
            <a:custGeom>
              <a:avLst/>
              <a:gdLst>
                <a:gd name="connsiteX0" fmla="*/ 40343 w 80685"/>
                <a:gd name="connsiteY0" fmla="*/ 80685 h 80685"/>
                <a:gd name="connsiteX1" fmla="*/ 80685 w 80685"/>
                <a:gd name="connsiteY1" fmla="*/ 40343 h 80685"/>
                <a:gd name="connsiteX2" fmla="*/ 40343 w 80685"/>
                <a:gd name="connsiteY2" fmla="*/ 0 h 80685"/>
                <a:gd name="connsiteX3" fmla="*/ 0 w 80685"/>
                <a:gd name="connsiteY3" fmla="*/ 40343 h 80685"/>
                <a:gd name="connsiteX4" fmla="*/ 40343 w 80685"/>
                <a:gd name="connsiteY4" fmla="*/ 80685 h 80685"/>
                <a:gd name="connsiteX5" fmla="*/ 40343 w 80685"/>
                <a:gd name="connsiteY5" fmla="*/ 23592 h 80685"/>
                <a:gd name="connsiteX6" fmla="*/ 57093 w 80685"/>
                <a:gd name="connsiteY6" fmla="*/ 40343 h 80685"/>
                <a:gd name="connsiteX7" fmla="*/ 40343 w 80685"/>
                <a:gd name="connsiteY7" fmla="*/ 57093 h 80685"/>
                <a:gd name="connsiteX8" fmla="*/ 23592 w 80685"/>
                <a:gd name="connsiteY8" fmla="*/ 40343 h 80685"/>
                <a:gd name="connsiteX9" fmla="*/ 40343 w 80685"/>
                <a:gd name="connsiteY9" fmla="*/ 23592 h 8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85" h="80685">
                  <a:moveTo>
                    <a:pt x="40343" y="80685"/>
                  </a:moveTo>
                  <a:cubicBezTo>
                    <a:pt x="62623" y="80685"/>
                    <a:pt x="80685" y="62623"/>
                    <a:pt x="80685" y="40343"/>
                  </a:cubicBezTo>
                  <a:cubicBezTo>
                    <a:pt x="80685" y="18062"/>
                    <a:pt x="62623" y="0"/>
                    <a:pt x="40343" y="0"/>
                  </a:cubicBezTo>
                  <a:cubicBezTo>
                    <a:pt x="18062" y="0"/>
                    <a:pt x="0" y="18062"/>
                    <a:pt x="0" y="40343"/>
                  </a:cubicBezTo>
                  <a:cubicBezTo>
                    <a:pt x="0" y="62623"/>
                    <a:pt x="18062" y="80685"/>
                    <a:pt x="40343" y="80685"/>
                  </a:cubicBezTo>
                  <a:close/>
                  <a:moveTo>
                    <a:pt x="40343" y="23592"/>
                  </a:moveTo>
                  <a:cubicBezTo>
                    <a:pt x="49593" y="23592"/>
                    <a:pt x="57093" y="31092"/>
                    <a:pt x="57093" y="40343"/>
                  </a:cubicBezTo>
                  <a:cubicBezTo>
                    <a:pt x="57093" y="49593"/>
                    <a:pt x="49593" y="57093"/>
                    <a:pt x="40343" y="57093"/>
                  </a:cubicBezTo>
                  <a:cubicBezTo>
                    <a:pt x="31092" y="57093"/>
                    <a:pt x="23592" y="49593"/>
                    <a:pt x="23592" y="40343"/>
                  </a:cubicBezTo>
                  <a:cubicBezTo>
                    <a:pt x="23592" y="31092"/>
                    <a:pt x="31092" y="23592"/>
                    <a:pt x="40343" y="23592"/>
                  </a:cubicBezTo>
                  <a:close/>
                </a:path>
              </a:pathLst>
            </a:custGeom>
            <a:grpFill/>
            <a:ln w="23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900"/>
            </a:p>
          </p:txBody>
        </p:sp>
      </p:grpSp>
    </p:spTree>
    <p:extLst>
      <p:ext uri="{BB962C8B-B14F-4D97-AF65-F5344CB8AC3E}">
        <p14:creationId xmlns:p14="http://schemas.microsoft.com/office/powerpoint/2010/main" val="104713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3525" y="1284288"/>
            <a:ext cx="11593513" cy="69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“РОДИТЕЛЬСКИЙ УНИВЕРСИТЕТ: С КЕМ НЕ БЫВАЕТ?” </a:t>
            </a: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EEF98ED5-F31B-4BBA-B37E-D85D13FD09E7}"/>
              </a:ext>
            </a:extLst>
          </p:cNvPr>
          <p:cNvSpPr txBox="1">
            <a:spLocks/>
          </p:cNvSpPr>
          <p:nvPr/>
        </p:nvSpPr>
        <p:spPr>
          <a:xfrm>
            <a:off x="263524" y="2117558"/>
            <a:ext cx="5527675" cy="422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>
                <a:solidFill>
                  <a:srgbClr val="353E3D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Интернет программа: построена таким образом, что профессиональный психолог, вызывающий максимальное доверие у семейной аудитории, а также педагог и юрист, разберут самые сложные ситуации и расскажут какой возможен выход.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C7AB67CE-AADD-485D-A41F-9B602C459D8C}"/>
              </a:ext>
            </a:extLst>
          </p:cNvPr>
          <p:cNvSpPr txBox="1">
            <a:spLocks/>
          </p:cNvSpPr>
          <p:nvPr/>
        </p:nvSpPr>
        <p:spPr>
          <a:xfrm>
            <a:off x="6095999" y="1980198"/>
            <a:ext cx="5886449" cy="422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>
                <a:solidFill>
                  <a:srgbClr val="353E3D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0BD2B2-2A33-4973-AE23-4999764BC3D3}"/>
              </a:ext>
            </a:extLst>
          </p:cNvPr>
          <p:cNvSpPr txBox="1">
            <a:spLocks/>
          </p:cNvSpPr>
          <p:nvPr/>
        </p:nvSpPr>
        <p:spPr>
          <a:xfrm>
            <a:off x="6240467" y="2328654"/>
            <a:ext cx="5616580" cy="4350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>
                <a:solidFill>
                  <a:srgbClr val="353E3D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Реализация проекта позволит в эффективной форме: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1) создать образовательную среду для успешной социализации подростков, подготовки их к будущей семейной жизни, освоение ими опыта создания здоровой и благополучной семьи, формирование ценностей семейной жизни;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2)повысить родительскую грамотность в вопросах воспитания детей;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3)повлиять на оздоровление общества в целом, так как здоровье нации начинается со здоровья и психологической стабильности каждого человека.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4) решить существующие проблемы и кризисные ситуации в конкретных семьях, а также предупредить соответствующие проблемные кризисные ситуации во всех семьях на территории Российской Федерации.</a:t>
            </a:r>
          </a:p>
          <a:p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831493-9A3F-4802-B453-21AF7FBFFCCC}"/>
              </a:ext>
            </a:extLst>
          </p:cNvPr>
          <p:cNvSpPr txBox="1">
            <a:spLocks/>
          </p:cNvSpPr>
          <p:nvPr/>
        </p:nvSpPr>
        <p:spPr>
          <a:xfrm>
            <a:off x="6240467" y="1906463"/>
            <a:ext cx="5741981" cy="42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3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00200" y="522288"/>
            <a:ext cx="9144000" cy="69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</a:t>
            </a:r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ЦЕНТРА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C461D-CC63-4756-9FC2-634628B54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7120" r="5601" b="4336"/>
          <a:stretch/>
        </p:blipFill>
        <p:spPr>
          <a:xfrm>
            <a:off x="6387356" y="2215440"/>
            <a:ext cx="2342312" cy="2407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13BA1-4E05-4B1E-A863-4D614111E885}"/>
              </a:ext>
            </a:extLst>
          </p:cNvPr>
          <p:cNvSpPr txBox="1"/>
          <p:nvPr/>
        </p:nvSpPr>
        <p:spPr>
          <a:xfrm>
            <a:off x="982493" y="4696983"/>
            <a:ext cx="1112528" cy="424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rgbClr val="353E3D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GB" dirty="0"/>
              <a:t>VK</a:t>
            </a:r>
            <a:endParaRPr lang="ru-RU" dirty="0"/>
          </a:p>
        </p:txBody>
      </p:sp>
      <p:pic>
        <p:nvPicPr>
          <p:cNvPr id="9" name="Google Shape;147;p26">
            <a:extLst>
              <a:ext uri="{FF2B5EF4-FFF2-40B4-BE49-F238E27FC236}">
                <a16:creationId xmlns:a16="http://schemas.microsoft.com/office/drawing/2014/main" id="{61048D79-9FB5-4055-AABE-AC2B6A3CDC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65" t="9665" r="9527" b="7978"/>
          <a:stretch/>
        </p:blipFill>
        <p:spPr>
          <a:xfrm>
            <a:off x="264208" y="2147032"/>
            <a:ext cx="2549099" cy="2407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76D7DB-CF8B-41B1-B8A1-B7A6364DA9B7}"/>
              </a:ext>
            </a:extLst>
          </p:cNvPr>
          <p:cNvGrpSpPr/>
          <p:nvPr/>
        </p:nvGrpSpPr>
        <p:grpSpPr>
          <a:xfrm>
            <a:off x="8987641" y="2251455"/>
            <a:ext cx="2765677" cy="1280463"/>
            <a:chOff x="9012446" y="1764481"/>
            <a:chExt cx="2765677" cy="12804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84149F-C0E5-411B-AC15-D00E1F342004}"/>
                </a:ext>
              </a:extLst>
            </p:cNvPr>
            <p:cNvSpPr txBox="1"/>
            <p:nvPr/>
          </p:nvSpPr>
          <p:spPr>
            <a:xfrm>
              <a:off x="9594935" y="1764481"/>
              <a:ext cx="1600698" cy="5404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400">
                  <a:effectLst/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ru-RU" b="1" dirty="0"/>
                <a:t>Телефон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A2ABDF-4FA3-4A15-9269-54EECF426697}"/>
                </a:ext>
              </a:extLst>
            </p:cNvPr>
            <p:cNvSpPr txBox="1"/>
            <p:nvPr/>
          </p:nvSpPr>
          <p:spPr>
            <a:xfrm>
              <a:off x="9012446" y="2185221"/>
              <a:ext cx="2765677" cy="8597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400">
                  <a:effectLst/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ru-RU" dirty="0"/>
                <a:t>+7 (916) 357 79 79</a:t>
              </a:r>
            </a:p>
            <a:p>
              <a:pPr algn="ctr"/>
              <a:r>
                <a:rPr lang="ru-RU" dirty="0"/>
                <a:t>+7 (916) 657 79 97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C96A8F2-6A84-438D-94DB-066883F7AB4E}"/>
              </a:ext>
            </a:extLst>
          </p:cNvPr>
          <p:cNvGrpSpPr/>
          <p:nvPr/>
        </p:nvGrpSpPr>
        <p:grpSpPr>
          <a:xfrm>
            <a:off x="8987641" y="3830918"/>
            <a:ext cx="2632597" cy="792068"/>
            <a:chOff x="9078986" y="3042948"/>
            <a:chExt cx="2632597" cy="7920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BC9EA-FA11-40D5-882C-C02EDB1A1289}"/>
                </a:ext>
              </a:extLst>
            </p:cNvPr>
            <p:cNvSpPr txBox="1"/>
            <p:nvPr/>
          </p:nvSpPr>
          <p:spPr>
            <a:xfrm>
              <a:off x="9816961" y="3042948"/>
              <a:ext cx="1156647" cy="4247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400">
                  <a:effectLst/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ru-RU" b="1" dirty="0"/>
                <a:t>Почта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80C15B-FB76-48E4-927F-235E2B0AB18A}"/>
                </a:ext>
              </a:extLst>
            </p:cNvPr>
            <p:cNvSpPr txBox="1"/>
            <p:nvPr/>
          </p:nvSpPr>
          <p:spPr>
            <a:xfrm>
              <a:off x="9078986" y="3465684"/>
              <a:ext cx="2632597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400">
                  <a:effectLst/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en-US" dirty="0"/>
                <a:t>info@mirsemi.ru</a:t>
              </a:r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57D8606-DC8B-41A8-82DB-41453B74F15A}"/>
              </a:ext>
            </a:extLst>
          </p:cNvPr>
          <p:cNvGrpSpPr/>
          <p:nvPr/>
        </p:nvGrpSpPr>
        <p:grpSpPr>
          <a:xfrm>
            <a:off x="8846479" y="5045722"/>
            <a:ext cx="3048000" cy="736669"/>
            <a:chOff x="8871284" y="3833020"/>
            <a:chExt cx="3048000" cy="736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85BBC-4054-465A-B1E6-A4109CF56113}"/>
                </a:ext>
              </a:extLst>
            </p:cNvPr>
            <p:cNvSpPr txBox="1"/>
            <p:nvPr/>
          </p:nvSpPr>
          <p:spPr>
            <a:xfrm>
              <a:off x="9966233" y="3833020"/>
              <a:ext cx="858103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400">
                  <a:effectLst/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ru-RU" b="1" dirty="0"/>
                <a:t>Сайт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E2B9F5-E378-4F5A-90AC-85A72C6FD10D}"/>
                </a:ext>
              </a:extLst>
            </p:cNvPr>
            <p:cNvSpPr txBox="1"/>
            <p:nvPr/>
          </p:nvSpPr>
          <p:spPr>
            <a:xfrm>
              <a:off x="8871284" y="4200357"/>
              <a:ext cx="3048000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2400">
                  <a:effectLst/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en-US" dirty="0"/>
                <a:t>mirsemi.ru</a:t>
              </a:r>
              <a:endParaRPr lang="ru-RU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38BD82-461F-4423-97FD-473FB9185733}"/>
              </a:ext>
            </a:extLst>
          </p:cNvPr>
          <p:cNvSpPr txBox="1"/>
          <p:nvPr/>
        </p:nvSpPr>
        <p:spPr>
          <a:xfrm>
            <a:off x="7002248" y="4721853"/>
            <a:ext cx="1112528" cy="424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rgbClr val="353E3D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ru-RU" dirty="0"/>
              <a:t>САЙТ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C1A19-98FC-4953-8D21-52ADEB35B64E}"/>
              </a:ext>
            </a:extLst>
          </p:cNvPr>
          <p:cNvSpPr txBox="1"/>
          <p:nvPr/>
        </p:nvSpPr>
        <p:spPr>
          <a:xfrm>
            <a:off x="3827492" y="4702863"/>
            <a:ext cx="1545679" cy="424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rgbClr val="353E3D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GB" dirty="0"/>
              <a:t>Telegram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212A7D-46E4-40E8-B4C9-5E409B346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45" t="36658" r="19924" b="31420"/>
          <a:stretch/>
        </p:blipFill>
        <p:spPr>
          <a:xfrm>
            <a:off x="3325782" y="2090656"/>
            <a:ext cx="2549099" cy="2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0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281</Words>
  <Application>Microsoft Office PowerPoint</Application>
  <PresentationFormat>Широкоэкранный</PresentationFormat>
  <Paragraphs>33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Тема Office</vt:lpstr>
      <vt:lpstr>Специальное оформление</vt:lpstr>
      <vt:lpstr>Киркора Ирина Владимировна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 докладчика</dc:title>
  <dc:creator>Татьяна</dc:creator>
  <cp:lastModifiedBy>Юлия Прохорова</cp:lastModifiedBy>
  <cp:revision>3</cp:revision>
  <dcterms:created xsi:type="dcterms:W3CDTF">2022-03-31T13:17:39Z</dcterms:created>
  <dcterms:modified xsi:type="dcterms:W3CDTF">2022-04-13T21:16:01Z</dcterms:modified>
</cp:coreProperties>
</file>